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1" r:id="rId4"/>
    <p:sldMasterId id="2147483749" r:id="rId5"/>
    <p:sldMasterId id="2147483761" r:id="rId6"/>
    <p:sldMasterId id="2147483794" r:id="rId7"/>
  </p:sldMasterIdLst>
  <p:notesMasterIdLst>
    <p:notesMasterId r:id="rId18"/>
  </p:notesMasterIdLst>
  <p:handoutMasterIdLst>
    <p:handoutMasterId r:id="rId19"/>
  </p:handoutMasterIdLst>
  <p:sldIdLst>
    <p:sldId id="273" r:id="rId8"/>
    <p:sldId id="274" r:id="rId9"/>
    <p:sldId id="262" r:id="rId10"/>
    <p:sldId id="259" r:id="rId11"/>
    <p:sldId id="267" r:id="rId12"/>
    <p:sldId id="268" r:id="rId13"/>
    <p:sldId id="269" r:id="rId14"/>
    <p:sldId id="270" r:id="rId15"/>
    <p:sldId id="271" r:id="rId16"/>
    <p:sldId id="272"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DF95"/>
    <a:srgbClr val="293952"/>
    <a:srgbClr val="7A054A"/>
    <a:srgbClr val="8ABB86"/>
    <a:srgbClr val="C5E4EE"/>
    <a:srgbClr val="C7CC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0751" autoAdjust="0"/>
  </p:normalViewPr>
  <p:slideViewPr>
    <p:cSldViewPr snapToGrid="0">
      <p:cViewPr varScale="1">
        <p:scale>
          <a:sx n="112" d="100"/>
          <a:sy n="112" d="100"/>
        </p:scale>
        <p:origin x="120" y="108"/>
      </p:cViewPr>
      <p:guideLst/>
    </p:cSldViewPr>
  </p:slideViewPr>
  <p:notesTextViewPr>
    <p:cViewPr>
      <p:scale>
        <a:sx n="1" d="1"/>
        <a:sy n="1" d="1"/>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5.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45DEF-4054-43AE-B0D6-EC9CDAB79FE9}" type="doc">
      <dgm:prSet loTypeId="urn:microsoft.com/office/officeart/2005/8/layout/pList1" loCatId="picture" qsTypeId="urn:microsoft.com/office/officeart/2005/8/quickstyle/simple1" qsCatId="simple" csTypeId="urn:microsoft.com/office/officeart/2005/8/colors/colorful1" csCatId="colorful" phldr="1"/>
      <dgm:spPr/>
      <dgm:t>
        <a:bodyPr/>
        <a:lstStyle/>
        <a:p>
          <a:endParaRPr lang="da-DK"/>
        </a:p>
      </dgm:t>
    </dgm:pt>
    <dgm:pt modelId="{3992FB32-398A-45F2-85F8-35250C9D37E3}">
      <dgm:prSet phldrT="[Tekst]" custT="1"/>
      <dgm:spPr/>
      <dgm:t>
        <a:bodyPr/>
        <a:lstStyle/>
        <a:p>
          <a:r>
            <a:rPr lang="da-DK" sz="1800" dirty="0">
              <a:solidFill>
                <a:schemeClr val="bg1"/>
              </a:solidFill>
            </a:rPr>
            <a:t>Sammen med veteranen og pårørende </a:t>
          </a:r>
        </a:p>
      </dgm:t>
    </dgm:pt>
    <dgm:pt modelId="{55791F5F-4176-4C6D-A6A0-3CEFFC104177}" type="parTrans" cxnId="{DA35A203-1FF1-4677-9000-EC68177CE122}">
      <dgm:prSet/>
      <dgm:spPr/>
      <dgm:t>
        <a:bodyPr/>
        <a:lstStyle/>
        <a:p>
          <a:endParaRPr lang="da-DK">
            <a:solidFill>
              <a:schemeClr val="bg1"/>
            </a:solidFill>
          </a:endParaRPr>
        </a:p>
      </dgm:t>
    </dgm:pt>
    <dgm:pt modelId="{CE2B81AC-3726-4A0A-A190-14EAE79954A7}" type="sibTrans" cxnId="{DA35A203-1FF1-4677-9000-EC68177CE122}">
      <dgm:prSet/>
      <dgm:spPr/>
      <dgm:t>
        <a:bodyPr/>
        <a:lstStyle/>
        <a:p>
          <a:endParaRPr lang="da-DK">
            <a:solidFill>
              <a:schemeClr val="bg1"/>
            </a:solidFill>
          </a:endParaRPr>
        </a:p>
      </dgm:t>
    </dgm:pt>
    <dgm:pt modelId="{4DBF006C-C120-49CC-8436-33603CF67AC2}">
      <dgm:prSet phldrT="[Tekst]" custT="1"/>
      <dgm:spPr/>
      <dgm:t>
        <a:bodyPr/>
        <a:lstStyle/>
        <a:p>
          <a:pPr marL="0" algn="ctr" defTabSz="914400" rtl="0" eaLnBrk="1" latinLnBrk="0" hangingPunct="1"/>
          <a:r>
            <a:rPr lang="da-DK" sz="1800" kern="1200" dirty="0">
              <a:solidFill>
                <a:schemeClr val="bg1"/>
              </a:solidFill>
              <a:latin typeface="+mn-lt"/>
              <a:ea typeface="+mn-ea"/>
              <a:cs typeface="+mn-cs"/>
            </a:rPr>
            <a:t>Samarbejde med Veterancenteret om viden og tilbud </a:t>
          </a:r>
        </a:p>
      </dgm:t>
    </dgm:pt>
    <dgm:pt modelId="{8D4EDE95-984F-46FA-84B6-B8C1B700BD7A}" type="sibTrans" cxnId="{BA045909-8E09-4BD6-8219-320E8E5E2B86}">
      <dgm:prSet/>
      <dgm:spPr/>
      <dgm:t>
        <a:bodyPr/>
        <a:lstStyle/>
        <a:p>
          <a:endParaRPr lang="da-DK">
            <a:solidFill>
              <a:schemeClr val="bg1"/>
            </a:solidFill>
          </a:endParaRPr>
        </a:p>
      </dgm:t>
    </dgm:pt>
    <dgm:pt modelId="{90153C32-FDC8-469B-9A7C-CC45EB71B104}" type="parTrans" cxnId="{BA045909-8E09-4BD6-8219-320E8E5E2B86}">
      <dgm:prSet/>
      <dgm:spPr/>
      <dgm:t>
        <a:bodyPr/>
        <a:lstStyle/>
        <a:p>
          <a:endParaRPr lang="da-DK">
            <a:solidFill>
              <a:schemeClr val="bg1"/>
            </a:solidFill>
          </a:endParaRPr>
        </a:p>
      </dgm:t>
    </dgm:pt>
    <dgm:pt modelId="{4D98029D-EE7E-4A57-BCCA-AB72C4588061}">
      <dgm:prSet phldrT="[Tekst]" custT="1"/>
      <dgm:spPr/>
      <dgm:t>
        <a:bodyPr/>
        <a:lstStyle/>
        <a:p>
          <a:pPr marL="0" algn="ctr" defTabSz="914400" rtl="0" eaLnBrk="1" latinLnBrk="0" hangingPunct="1"/>
          <a:r>
            <a:rPr lang="da-DK" sz="1800" kern="1200" dirty="0">
              <a:solidFill>
                <a:prstClr val="white"/>
              </a:solidFill>
              <a:latin typeface="Verdana"/>
              <a:ea typeface="+mn-ea"/>
              <a:cs typeface="+mn-cs"/>
            </a:rPr>
            <a:t>Myndighed og samarbejde</a:t>
          </a:r>
        </a:p>
      </dgm:t>
    </dgm:pt>
    <dgm:pt modelId="{FF5A46DF-BF18-49BF-800E-C3F189B9D0AA}" type="sibTrans" cxnId="{11F49578-E220-4AF2-8DF7-CEB28A16D402}">
      <dgm:prSet/>
      <dgm:spPr/>
      <dgm:t>
        <a:bodyPr/>
        <a:lstStyle/>
        <a:p>
          <a:endParaRPr lang="da-DK">
            <a:solidFill>
              <a:schemeClr val="bg1"/>
            </a:solidFill>
          </a:endParaRPr>
        </a:p>
      </dgm:t>
    </dgm:pt>
    <dgm:pt modelId="{EE59D229-7E13-4D05-9B97-3298BF055F9F}" type="parTrans" cxnId="{11F49578-E220-4AF2-8DF7-CEB28A16D402}">
      <dgm:prSet/>
      <dgm:spPr/>
      <dgm:t>
        <a:bodyPr/>
        <a:lstStyle/>
        <a:p>
          <a:endParaRPr lang="da-DK">
            <a:solidFill>
              <a:schemeClr val="bg1"/>
            </a:solidFill>
          </a:endParaRPr>
        </a:p>
      </dgm:t>
    </dgm:pt>
    <dgm:pt modelId="{FF49939E-F7CB-43BF-BBC8-51D788D5A724}">
      <dgm:prSet phldrT="[Tekst]" custT="1"/>
      <dgm:spPr/>
      <dgm:t>
        <a:bodyPr/>
        <a:lstStyle/>
        <a:p>
          <a:pPr algn="ctr"/>
          <a:r>
            <a:rPr lang="da-DK" sz="1800" dirty="0">
              <a:solidFill>
                <a:schemeClr val="bg1"/>
              </a:solidFill>
            </a:rPr>
            <a:t>Særlig viden om veteraner og PTSD  </a:t>
          </a:r>
        </a:p>
      </dgm:t>
    </dgm:pt>
    <dgm:pt modelId="{36C71B66-69E7-48CA-9305-2F3188ED2774}" type="sibTrans" cxnId="{AF6D2679-D3F2-45B5-9E42-3145FF5F364C}">
      <dgm:prSet/>
      <dgm:spPr/>
      <dgm:t>
        <a:bodyPr/>
        <a:lstStyle/>
        <a:p>
          <a:endParaRPr lang="da-DK">
            <a:solidFill>
              <a:schemeClr val="bg1"/>
            </a:solidFill>
          </a:endParaRPr>
        </a:p>
      </dgm:t>
    </dgm:pt>
    <dgm:pt modelId="{C0FA59D2-5704-40AE-BBF4-DA7813250830}" type="parTrans" cxnId="{AF6D2679-D3F2-45B5-9E42-3145FF5F364C}">
      <dgm:prSet/>
      <dgm:spPr/>
      <dgm:t>
        <a:bodyPr/>
        <a:lstStyle/>
        <a:p>
          <a:endParaRPr lang="da-DK">
            <a:solidFill>
              <a:schemeClr val="bg1"/>
            </a:solidFill>
          </a:endParaRPr>
        </a:p>
      </dgm:t>
    </dgm:pt>
    <dgm:pt modelId="{6DEFB6B1-BD0A-4FD2-9253-5859555860F9}" type="pres">
      <dgm:prSet presAssocID="{DEF45DEF-4054-43AE-B0D6-EC9CDAB79FE9}" presName="Name0" presStyleCnt="0">
        <dgm:presLayoutVars>
          <dgm:dir/>
          <dgm:resizeHandles val="exact"/>
        </dgm:presLayoutVars>
      </dgm:prSet>
      <dgm:spPr/>
    </dgm:pt>
    <dgm:pt modelId="{3A0DD42C-FA13-4662-9F9E-4E6611C4DDA5}" type="pres">
      <dgm:prSet presAssocID="{3992FB32-398A-45F2-85F8-35250C9D37E3}" presName="compNode" presStyleCnt="0"/>
      <dgm:spPr/>
    </dgm:pt>
    <dgm:pt modelId="{4F0550BB-7009-4664-B23B-25C444FB741A}" type="pres">
      <dgm:prSet presAssocID="{3992FB32-398A-45F2-85F8-35250C9D37E3}" presName="pictRect" presStyleLbl="node1" presStyleIdx="0" presStyleCnt="4"/>
      <dgm:spPr>
        <a:prstGeom prst="smileyFace">
          <a:avLst/>
        </a:prstGeom>
        <a:noFill/>
        <a:ln>
          <a:noFill/>
        </a:ln>
      </dgm:spPr>
    </dgm:pt>
    <dgm:pt modelId="{79B318FC-9505-4BB6-9A38-D60A2724EDD9}" type="pres">
      <dgm:prSet presAssocID="{3992FB32-398A-45F2-85F8-35250C9D37E3}" presName="textRect" presStyleLbl="revTx" presStyleIdx="0" presStyleCnt="4" custLinFactNeighborX="-1697" custLinFactNeighborY="-5271">
        <dgm:presLayoutVars>
          <dgm:bulletEnabled val="1"/>
        </dgm:presLayoutVars>
      </dgm:prSet>
      <dgm:spPr/>
    </dgm:pt>
    <dgm:pt modelId="{E5434E70-4EFE-412A-B02D-E45A07DA1704}" type="pres">
      <dgm:prSet presAssocID="{CE2B81AC-3726-4A0A-A190-14EAE79954A7}" presName="sibTrans" presStyleLbl="sibTrans2D1" presStyleIdx="0" presStyleCnt="0"/>
      <dgm:spPr/>
    </dgm:pt>
    <dgm:pt modelId="{F498E974-0E89-4356-A7A7-823B54AFEEDE}" type="pres">
      <dgm:prSet presAssocID="{FF49939E-F7CB-43BF-BBC8-51D788D5A724}" presName="compNode" presStyleCnt="0"/>
      <dgm:spPr/>
    </dgm:pt>
    <dgm:pt modelId="{AB35DAF1-2294-4B7A-AACF-5B77679F9D3B}" type="pres">
      <dgm:prSet presAssocID="{FF49939E-F7CB-43BF-BBC8-51D788D5A724}" presName="pictRect" presStyleLbl="node1" presStyleIdx="1" presStyleCnt="4" custLinFactNeighborX="238" custLinFactNeighborY="2031"/>
      <dgm:spPr>
        <a:noFill/>
        <a:ln>
          <a:noFill/>
        </a:ln>
        <a:effectLst/>
      </dgm:spPr>
    </dgm:pt>
    <dgm:pt modelId="{19E45282-5944-41D7-BF4D-2390444676EB}" type="pres">
      <dgm:prSet presAssocID="{FF49939E-F7CB-43BF-BBC8-51D788D5A724}" presName="textRect" presStyleLbl="revTx" presStyleIdx="1" presStyleCnt="4" custLinFactNeighborX="-28324" custLinFactNeighborY="-5271">
        <dgm:presLayoutVars>
          <dgm:bulletEnabled val="1"/>
        </dgm:presLayoutVars>
      </dgm:prSet>
      <dgm:spPr/>
    </dgm:pt>
    <dgm:pt modelId="{C89E0AFA-A2F0-4C10-8479-57F1A4184C28}" type="pres">
      <dgm:prSet presAssocID="{36C71B66-69E7-48CA-9305-2F3188ED2774}" presName="sibTrans" presStyleLbl="sibTrans2D1" presStyleIdx="0" presStyleCnt="0"/>
      <dgm:spPr/>
    </dgm:pt>
    <dgm:pt modelId="{44047999-25D2-4A3A-ADF3-0D2920D9018F}" type="pres">
      <dgm:prSet presAssocID="{4D98029D-EE7E-4A57-BCCA-AB72C4588061}" presName="compNode" presStyleCnt="0"/>
      <dgm:spPr/>
    </dgm:pt>
    <dgm:pt modelId="{D9ED9BB1-6994-4114-A503-EA4E4CD1AE10}" type="pres">
      <dgm:prSet presAssocID="{4D98029D-EE7E-4A57-BCCA-AB72C4588061}" presName="pictRect" presStyleLbl="node1" presStyleIdx="2" presStyleCnt="4" custLinFactNeighborX="99830" custLinFactNeighborY="-53541"/>
      <dgm:spPr>
        <a:noFill/>
        <a:ln>
          <a:noFill/>
        </a:ln>
      </dgm:spPr>
    </dgm:pt>
    <dgm:pt modelId="{A80E8F2A-5490-4FCC-8EFC-1EC74F357216}" type="pres">
      <dgm:prSet presAssocID="{4D98029D-EE7E-4A57-BCCA-AB72C4588061}" presName="textRect" presStyleLbl="revTx" presStyleIdx="2" presStyleCnt="4" custScaleX="100085" custLinFactNeighborX="-45167" custLinFactNeighborY="-5271">
        <dgm:presLayoutVars>
          <dgm:bulletEnabled val="1"/>
        </dgm:presLayoutVars>
      </dgm:prSet>
      <dgm:spPr/>
    </dgm:pt>
    <dgm:pt modelId="{DE68F8C7-9DB0-4510-9137-F6DF8B210C93}" type="pres">
      <dgm:prSet presAssocID="{FF5A46DF-BF18-49BF-800E-C3F189B9D0AA}" presName="sibTrans" presStyleLbl="sibTrans2D1" presStyleIdx="0" presStyleCnt="0"/>
      <dgm:spPr/>
    </dgm:pt>
    <dgm:pt modelId="{C454D953-D0AE-465E-B93E-315D1F049551}" type="pres">
      <dgm:prSet presAssocID="{4DBF006C-C120-49CC-8436-33603CF67AC2}" presName="compNode" presStyleCnt="0"/>
      <dgm:spPr/>
    </dgm:pt>
    <dgm:pt modelId="{56949F97-979C-49DB-B3E7-5DD033A3CD2D}" type="pres">
      <dgm:prSet presAssocID="{4DBF006C-C120-49CC-8436-33603CF67AC2}" presName="pictRect" presStyleLbl="node1" presStyleIdx="3" presStyleCnt="4" custLinFactNeighborX="179"/>
      <dgm:spPr>
        <a:noFill/>
        <a:ln>
          <a:noFill/>
        </a:ln>
      </dgm:spPr>
    </dgm:pt>
    <dgm:pt modelId="{36289014-3FEC-4220-A33E-8264205893C8}" type="pres">
      <dgm:prSet presAssocID="{4DBF006C-C120-49CC-8436-33603CF67AC2}" presName="textRect" presStyleLbl="revTx" presStyleIdx="3" presStyleCnt="4" custLinFactNeighborX="-743" custLinFactNeighborY="-13074">
        <dgm:presLayoutVars>
          <dgm:bulletEnabled val="1"/>
        </dgm:presLayoutVars>
      </dgm:prSet>
      <dgm:spPr/>
    </dgm:pt>
  </dgm:ptLst>
  <dgm:cxnLst>
    <dgm:cxn modelId="{DA35A203-1FF1-4677-9000-EC68177CE122}" srcId="{DEF45DEF-4054-43AE-B0D6-EC9CDAB79FE9}" destId="{3992FB32-398A-45F2-85F8-35250C9D37E3}" srcOrd="0" destOrd="0" parTransId="{55791F5F-4176-4C6D-A6A0-3CEFFC104177}" sibTransId="{CE2B81AC-3726-4A0A-A190-14EAE79954A7}"/>
    <dgm:cxn modelId="{BA045909-8E09-4BD6-8219-320E8E5E2B86}" srcId="{DEF45DEF-4054-43AE-B0D6-EC9CDAB79FE9}" destId="{4DBF006C-C120-49CC-8436-33603CF67AC2}" srcOrd="3" destOrd="0" parTransId="{90153C32-FDC8-469B-9A7C-CC45EB71B104}" sibTransId="{8D4EDE95-984F-46FA-84B6-B8C1B700BD7A}"/>
    <dgm:cxn modelId="{AF22BC15-53C3-43AC-97AA-097AC64AF088}" type="presOf" srcId="{3992FB32-398A-45F2-85F8-35250C9D37E3}" destId="{79B318FC-9505-4BB6-9A38-D60A2724EDD9}" srcOrd="0" destOrd="0" presId="urn:microsoft.com/office/officeart/2005/8/layout/pList1"/>
    <dgm:cxn modelId="{E1B15616-04BC-4C49-BD3E-BFF9D5BDFB70}" type="presOf" srcId="{36C71B66-69E7-48CA-9305-2F3188ED2774}" destId="{C89E0AFA-A2F0-4C10-8479-57F1A4184C28}" srcOrd="0" destOrd="0" presId="urn:microsoft.com/office/officeart/2005/8/layout/pList1"/>
    <dgm:cxn modelId="{6E1A0226-E0F7-4005-8872-AD4050121DC9}" type="presOf" srcId="{DEF45DEF-4054-43AE-B0D6-EC9CDAB79FE9}" destId="{6DEFB6B1-BD0A-4FD2-9253-5859555860F9}" srcOrd="0" destOrd="0" presId="urn:microsoft.com/office/officeart/2005/8/layout/pList1"/>
    <dgm:cxn modelId="{2FD39C63-AF70-43B1-8AE2-096D56C0BE49}" type="presOf" srcId="{CE2B81AC-3726-4A0A-A190-14EAE79954A7}" destId="{E5434E70-4EFE-412A-B02D-E45A07DA1704}" srcOrd="0" destOrd="0" presId="urn:microsoft.com/office/officeart/2005/8/layout/pList1"/>
    <dgm:cxn modelId="{BA80F173-6B6E-4018-8007-B9E9750B7C04}" type="presOf" srcId="{FF5A46DF-BF18-49BF-800E-C3F189B9D0AA}" destId="{DE68F8C7-9DB0-4510-9137-F6DF8B210C93}" srcOrd="0" destOrd="0" presId="urn:microsoft.com/office/officeart/2005/8/layout/pList1"/>
    <dgm:cxn modelId="{45266855-A238-495E-A4F5-514F30ACA55F}" type="presOf" srcId="{4DBF006C-C120-49CC-8436-33603CF67AC2}" destId="{36289014-3FEC-4220-A33E-8264205893C8}" srcOrd="0" destOrd="0" presId="urn:microsoft.com/office/officeart/2005/8/layout/pList1"/>
    <dgm:cxn modelId="{11F49578-E220-4AF2-8DF7-CEB28A16D402}" srcId="{DEF45DEF-4054-43AE-B0D6-EC9CDAB79FE9}" destId="{4D98029D-EE7E-4A57-BCCA-AB72C4588061}" srcOrd="2" destOrd="0" parTransId="{EE59D229-7E13-4D05-9B97-3298BF055F9F}" sibTransId="{FF5A46DF-BF18-49BF-800E-C3F189B9D0AA}"/>
    <dgm:cxn modelId="{AF6D2679-D3F2-45B5-9E42-3145FF5F364C}" srcId="{DEF45DEF-4054-43AE-B0D6-EC9CDAB79FE9}" destId="{FF49939E-F7CB-43BF-BBC8-51D788D5A724}" srcOrd="1" destOrd="0" parTransId="{C0FA59D2-5704-40AE-BBF4-DA7813250830}" sibTransId="{36C71B66-69E7-48CA-9305-2F3188ED2774}"/>
    <dgm:cxn modelId="{7251F2A0-4897-4B22-8B56-BDE46C84F90F}" type="presOf" srcId="{4D98029D-EE7E-4A57-BCCA-AB72C4588061}" destId="{A80E8F2A-5490-4FCC-8EFC-1EC74F357216}" srcOrd="0" destOrd="0" presId="urn:microsoft.com/office/officeart/2005/8/layout/pList1"/>
    <dgm:cxn modelId="{300097D7-4963-4069-83A4-9432523F7FDE}" type="presOf" srcId="{FF49939E-F7CB-43BF-BBC8-51D788D5A724}" destId="{19E45282-5944-41D7-BF4D-2390444676EB}" srcOrd="0" destOrd="0" presId="urn:microsoft.com/office/officeart/2005/8/layout/pList1"/>
    <dgm:cxn modelId="{BA70957A-CC9D-43CC-BCCB-1C9A2558A67A}" type="presParOf" srcId="{6DEFB6B1-BD0A-4FD2-9253-5859555860F9}" destId="{3A0DD42C-FA13-4662-9F9E-4E6611C4DDA5}" srcOrd="0" destOrd="0" presId="urn:microsoft.com/office/officeart/2005/8/layout/pList1"/>
    <dgm:cxn modelId="{7A793C65-CE66-4A4E-AEF7-BEB4D1C98114}" type="presParOf" srcId="{3A0DD42C-FA13-4662-9F9E-4E6611C4DDA5}" destId="{4F0550BB-7009-4664-B23B-25C444FB741A}" srcOrd="0" destOrd="0" presId="urn:microsoft.com/office/officeart/2005/8/layout/pList1"/>
    <dgm:cxn modelId="{779B140E-37B5-4532-9CA0-1E7A2193E989}" type="presParOf" srcId="{3A0DD42C-FA13-4662-9F9E-4E6611C4DDA5}" destId="{79B318FC-9505-4BB6-9A38-D60A2724EDD9}" srcOrd="1" destOrd="0" presId="urn:microsoft.com/office/officeart/2005/8/layout/pList1"/>
    <dgm:cxn modelId="{3BF284AC-AE8F-45EF-B4C3-E3252D424365}" type="presParOf" srcId="{6DEFB6B1-BD0A-4FD2-9253-5859555860F9}" destId="{E5434E70-4EFE-412A-B02D-E45A07DA1704}" srcOrd="1" destOrd="0" presId="urn:microsoft.com/office/officeart/2005/8/layout/pList1"/>
    <dgm:cxn modelId="{DCA88C7A-DC50-42AE-A0BE-16240C0F86FD}" type="presParOf" srcId="{6DEFB6B1-BD0A-4FD2-9253-5859555860F9}" destId="{F498E974-0E89-4356-A7A7-823B54AFEEDE}" srcOrd="2" destOrd="0" presId="urn:microsoft.com/office/officeart/2005/8/layout/pList1"/>
    <dgm:cxn modelId="{8C00E691-37A7-4AB3-8209-05A0ECE0BCFB}" type="presParOf" srcId="{F498E974-0E89-4356-A7A7-823B54AFEEDE}" destId="{AB35DAF1-2294-4B7A-AACF-5B77679F9D3B}" srcOrd="0" destOrd="0" presId="urn:microsoft.com/office/officeart/2005/8/layout/pList1"/>
    <dgm:cxn modelId="{3B1DB4D6-28D3-4BDF-AA3F-96D4D30A56D7}" type="presParOf" srcId="{F498E974-0E89-4356-A7A7-823B54AFEEDE}" destId="{19E45282-5944-41D7-BF4D-2390444676EB}" srcOrd="1" destOrd="0" presId="urn:microsoft.com/office/officeart/2005/8/layout/pList1"/>
    <dgm:cxn modelId="{9249E727-2B9E-4B3C-87B1-C83D577CC6CD}" type="presParOf" srcId="{6DEFB6B1-BD0A-4FD2-9253-5859555860F9}" destId="{C89E0AFA-A2F0-4C10-8479-57F1A4184C28}" srcOrd="3" destOrd="0" presId="urn:microsoft.com/office/officeart/2005/8/layout/pList1"/>
    <dgm:cxn modelId="{29B15DA9-8838-42D5-BFAD-59BCE1F9D16D}" type="presParOf" srcId="{6DEFB6B1-BD0A-4FD2-9253-5859555860F9}" destId="{44047999-25D2-4A3A-ADF3-0D2920D9018F}" srcOrd="4" destOrd="0" presId="urn:microsoft.com/office/officeart/2005/8/layout/pList1"/>
    <dgm:cxn modelId="{0D112C62-B4AB-4E3D-B5D5-25B2DC281816}" type="presParOf" srcId="{44047999-25D2-4A3A-ADF3-0D2920D9018F}" destId="{D9ED9BB1-6994-4114-A503-EA4E4CD1AE10}" srcOrd="0" destOrd="0" presId="urn:microsoft.com/office/officeart/2005/8/layout/pList1"/>
    <dgm:cxn modelId="{3DF34576-8CB0-44E4-908B-28F320498EFE}" type="presParOf" srcId="{44047999-25D2-4A3A-ADF3-0D2920D9018F}" destId="{A80E8F2A-5490-4FCC-8EFC-1EC74F357216}" srcOrd="1" destOrd="0" presId="urn:microsoft.com/office/officeart/2005/8/layout/pList1"/>
    <dgm:cxn modelId="{552232D9-9D18-4F20-981A-BD7F8BEEACF8}" type="presParOf" srcId="{6DEFB6B1-BD0A-4FD2-9253-5859555860F9}" destId="{DE68F8C7-9DB0-4510-9137-F6DF8B210C93}" srcOrd="5" destOrd="0" presId="urn:microsoft.com/office/officeart/2005/8/layout/pList1"/>
    <dgm:cxn modelId="{745844B6-89D2-495E-A932-E66AAE309910}" type="presParOf" srcId="{6DEFB6B1-BD0A-4FD2-9253-5859555860F9}" destId="{C454D953-D0AE-465E-B93E-315D1F049551}" srcOrd="6" destOrd="0" presId="urn:microsoft.com/office/officeart/2005/8/layout/pList1"/>
    <dgm:cxn modelId="{6C815F47-371F-4439-9F2C-E94F7476D4F5}" type="presParOf" srcId="{C454D953-D0AE-465E-B93E-315D1F049551}" destId="{56949F97-979C-49DB-B3E7-5DD033A3CD2D}" srcOrd="0" destOrd="0" presId="urn:microsoft.com/office/officeart/2005/8/layout/pList1"/>
    <dgm:cxn modelId="{B8A54043-1B6D-45E1-9F1F-B53B413E9FD0}" type="presParOf" srcId="{C454D953-D0AE-465E-B93E-315D1F049551}" destId="{36289014-3FEC-4220-A33E-8264205893C8}" srcOrd="1" destOrd="0" presId="urn:microsoft.com/office/officeart/2005/8/layout/p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550BB-7009-4664-B23B-25C444FB741A}">
      <dsp:nvSpPr>
        <dsp:cNvPr id="0" name=""/>
        <dsp:cNvSpPr/>
      </dsp:nvSpPr>
      <dsp:spPr>
        <a:xfrm>
          <a:off x="4538" y="1390516"/>
          <a:ext cx="2707183" cy="1865249"/>
        </a:xfrm>
        <a:prstGeom prst="smileyFac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B318FC-9505-4BB6-9A38-D60A2724EDD9}">
      <dsp:nvSpPr>
        <dsp:cNvPr id="0" name=""/>
        <dsp:cNvSpPr/>
      </dsp:nvSpPr>
      <dsp:spPr>
        <a:xfrm>
          <a:off x="0" y="3202826"/>
          <a:ext cx="2707183" cy="100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da-DK" sz="1800" kern="1200" dirty="0">
              <a:solidFill>
                <a:schemeClr val="bg1"/>
              </a:solidFill>
            </a:rPr>
            <a:t>Sammen med veteranen og pårørende </a:t>
          </a:r>
        </a:p>
      </dsp:txBody>
      <dsp:txXfrm>
        <a:off x="0" y="3202826"/>
        <a:ext cx="2707183" cy="1004365"/>
      </dsp:txXfrm>
    </dsp:sp>
    <dsp:sp modelId="{AB35DAF1-2294-4B7A-AACF-5B77679F9D3B}">
      <dsp:nvSpPr>
        <dsp:cNvPr id="0" name=""/>
        <dsp:cNvSpPr/>
      </dsp:nvSpPr>
      <dsp:spPr>
        <a:xfrm>
          <a:off x="2988996" y="1428399"/>
          <a:ext cx="2707183" cy="1865249"/>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E45282-5944-41D7-BF4D-2390444676EB}">
      <dsp:nvSpPr>
        <dsp:cNvPr id="0" name=""/>
        <dsp:cNvSpPr/>
      </dsp:nvSpPr>
      <dsp:spPr>
        <a:xfrm>
          <a:off x="2215771" y="3202826"/>
          <a:ext cx="2707183" cy="100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da-DK" sz="1800" kern="1200" dirty="0">
              <a:solidFill>
                <a:schemeClr val="bg1"/>
              </a:solidFill>
            </a:rPr>
            <a:t>Særlig viden om veteraner og PTSD  </a:t>
          </a:r>
        </a:p>
      </dsp:txBody>
      <dsp:txXfrm>
        <a:off x="2215771" y="3202826"/>
        <a:ext cx="2707183" cy="1004365"/>
      </dsp:txXfrm>
    </dsp:sp>
    <dsp:sp modelId="{D9ED9BB1-6994-4114-A503-EA4E4CD1AE10}">
      <dsp:nvSpPr>
        <dsp:cNvPr id="0" name=""/>
        <dsp:cNvSpPr/>
      </dsp:nvSpPr>
      <dsp:spPr>
        <a:xfrm>
          <a:off x="8664301" y="391843"/>
          <a:ext cx="2707183" cy="1865249"/>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0E8F2A-5490-4FCC-8EFC-1EC74F357216}">
      <dsp:nvSpPr>
        <dsp:cNvPr id="0" name=""/>
        <dsp:cNvSpPr/>
      </dsp:nvSpPr>
      <dsp:spPr>
        <a:xfrm>
          <a:off x="4737815" y="3202826"/>
          <a:ext cx="2709484" cy="100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914400" rtl="0" eaLnBrk="1" latinLnBrk="0" hangingPunct="1">
            <a:lnSpc>
              <a:spcPct val="90000"/>
            </a:lnSpc>
            <a:spcBef>
              <a:spcPct val="0"/>
            </a:spcBef>
            <a:spcAft>
              <a:spcPct val="35000"/>
            </a:spcAft>
            <a:buNone/>
          </a:pPr>
          <a:r>
            <a:rPr lang="da-DK" sz="1800" kern="1200" dirty="0">
              <a:solidFill>
                <a:prstClr val="white"/>
              </a:solidFill>
              <a:latin typeface="Verdana"/>
              <a:ea typeface="+mn-ea"/>
              <a:cs typeface="+mn-cs"/>
            </a:rPr>
            <a:t>Myndighed og samarbejde</a:t>
          </a:r>
        </a:p>
      </dsp:txBody>
      <dsp:txXfrm>
        <a:off x="4737815" y="3202826"/>
        <a:ext cx="2709484" cy="1004365"/>
      </dsp:txXfrm>
    </dsp:sp>
    <dsp:sp modelId="{56949F97-979C-49DB-B3E7-5DD033A3CD2D}">
      <dsp:nvSpPr>
        <dsp:cNvPr id="0" name=""/>
        <dsp:cNvSpPr/>
      </dsp:nvSpPr>
      <dsp:spPr>
        <a:xfrm>
          <a:off x="8945424" y="1390516"/>
          <a:ext cx="2707183" cy="1865249"/>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289014-3FEC-4220-A33E-8264205893C8}">
      <dsp:nvSpPr>
        <dsp:cNvPr id="0" name=""/>
        <dsp:cNvSpPr/>
      </dsp:nvSpPr>
      <dsp:spPr>
        <a:xfrm>
          <a:off x="8920771" y="3124455"/>
          <a:ext cx="2707183" cy="1004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914400" rtl="0" eaLnBrk="1" latinLnBrk="0" hangingPunct="1">
            <a:lnSpc>
              <a:spcPct val="90000"/>
            </a:lnSpc>
            <a:spcBef>
              <a:spcPct val="0"/>
            </a:spcBef>
            <a:spcAft>
              <a:spcPct val="35000"/>
            </a:spcAft>
            <a:buNone/>
          </a:pPr>
          <a:r>
            <a:rPr lang="da-DK" sz="1800" kern="1200" dirty="0">
              <a:solidFill>
                <a:schemeClr val="bg1"/>
              </a:solidFill>
              <a:latin typeface="+mn-lt"/>
              <a:ea typeface="+mn-ea"/>
              <a:cs typeface="+mn-cs"/>
            </a:rPr>
            <a:t>Samarbejde med Veterancenteret om viden og tilbud </a:t>
          </a:r>
        </a:p>
      </dsp:txBody>
      <dsp:txXfrm>
        <a:off x="8920771" y="3124455"/>
        <a:ext cx="2707183" cy="1004365"/>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79BF612B-6572-4D0F-A644-5B9D33A495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D6DDF830-685C-4B5F-A549-ECD679CFDE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C0C6A6-7984-45F3-BF8E-E2B6C322613F}" type="datetimeFigureOut">
              <a:rPr lang="da-DK" smtClean="0"/>
              <a:t>02-09-2024</a:t>
            </a:fld>
            <a:endParaRPr lang="da-DK"/>
          </a:p>
        </p:txBody>
      </p:sp>
      <p:sp>
        <p:nvSpPr>
          <p:cNvPr id="4" name="Pladsholder til sidefod 3">
            <a:extLst>
              <a:ext uri="{FF2B5EF4-FFF2-40B4-BE49-F238E27FC236}">
                <a16:creationId xmlns:a16="http://schemas.microsoft.com/office/drawing/2014/main" id="{EE431F72-6DFD-48F4-8B39-3207463FDC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D959F59E-0BD0-49B8-A75F-16CA5776E4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79DC8F-45D9-40EA-AE2F-DE569777B458}" type="slidenum">
              <a:rPr lang="da-DK" smtClean="0"/>
              <a:t>‹nr.›</a:t>
            </a:fld>
            <a:endParaRPr lang="da-DK"/>
          </a:p>
        </p:txBody>
      </p:sp>
    </p:spTree>
    <p:extLst>
      <p:ext uri="{BB962C8B-B14F-4D97-AF65-F5344CB8AC3E}">
        <p14:creationId xmlns:p14="http://schemas.microsoft.com/office/powerpoint/2010/main" val="147603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C0605-D219-41FC-93EC-9ED5F68ED822}" type="datetimeFigureOut">
              <a:rPr lang="da-DK" smtClean="0"/>
              <a:t>02-09-2024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6714A-AB90-4348-95CC-DBB9FA42AA4F}" type="slidenum">
              <a:rPr lang="da-DK" smtClean="0"/>
              <a:t>‹nr.›</a:t>
            </a:fld>
            <a:endParaRPr lang="da-DK"/>
          </a:p>
        </p:txBody>
      </p:sp>
    </p:spTree>
    <p:extLst>
      <p:ext uri="{BB962C8B-B14F-4D97-AF65-F5344CB8AC3E}">
        <p14:creationId xmlns:p14="http://schemas.microsoft.com/office/powerpoint/2010/main" val="20140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28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gram">
    <p:bg>
      <p:bgPr>
        <a:solidFill>
          <a:srgbClr val="29395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1E870-4BA4-4F7D-8A53-4DB36FF37154}"/>
              </a:ext>
            </a:extLst>
          </p:cNvPr>
          <p:cNvSpPr>
            <a:spLocks noGrp="1"/>
          </p:cNvSpPr>
          <p:nvPr>
            <p:ph type="title" hasCustomPrompt="1"/>
          </p:nvPr>
        </p:nvSpPr>
        <p:spPr>
          <a:xfrm>
            <a:off x="752745" y="1629903"/>
            <a:ext cx="6357359" cy="549275"/>
          </a:xfrm>
          <a:prstGeom prst="rect">
            <a:avLst/>
          </a:prstGeom>
        </p:spPr>
        <p:txBody>
          <a:bodyPr/>
          <a:lstStyle>
            <a:lvl1pPr>
              <a:defRPr sz="2500" b="1">
                <a:solidFill>
                  <a:srgbClr val="64DF95"/>
                </a:solidFill>
              </a:defRPr>
            </a:lvl1pPr>
          </a:lstStyle>
          <a:p>
            <a:r>
              <a:rPr lang="da-DK" dirty="0"/>
              <a:t>Indsæt program punkt</a:t>
            </a:r>
          </a:p>
        </p:txBody>
      </p:sp>
      <p:sp>
        <p:nvSpPr>
          <p:cNvPr id="5" name="Titel 1">
            <a:extLst>
              <a:ext uri="{FF2B5EF4-FFF2-40B4-BE49-F238E27FC236}">
                <a16:creationId xmlns:a16="http://schemas.microsoft.com/office/drawing/2014/main" id="{2BEBE866-E1B8-4557-AFAE-4BA2C8A40281}"/>
              </a:ext>
            </a:extLst>
          </p:cNvPr>
          <p:cNvSpPr txBox="1">
            <a:spLocks/>
          </p:cNvSpPr>
          <p:nvPr userDrawn="1"/>
        </p:nvSpPr>
        <p:spPr>
          <a:xfrm>
            <a:off x="752741" y="2209344"/>
            <a:ext cx="8656179" cy="549275"/>
          </a:xfrm>
          <a:prstGeom prst="rect">
            <a:avLst/>
          </a:prstGeom>
        </p:spPr>
        <p:txBody>
          <a:bodyPr/>
          <a:lstStyle>
            <a:lvl1pPr algn="l" defTabSz="914400" rtl="0" eaLnBrk="1" latinLnBrk="0" hangingPunct="1">
              <a:lnSpc>
                <a:spcPct val="90000"/>
              </a:lnSpc>
              <a:spcBef>
                <a:spcPct val="0"/>
              </a:spcBef>
              <a:buNone/>
              <a:defRPr sz="2500" b="1" kern="1200">
                <a:solidFill>
                  <a:srgbClr val="64DF95"/>
                </a:solidFill>
                <a:latin typeface="+mj-lt"/>
                <a:ea typeface="+mj-ea"/>
                <a:cs typeface="+mj-cs"/>
              </a:defRPr>
            </a:lvl1pPr>
          </a:lstStyle>
          <a:p>
            <a:endParaRPr lang="da-DK" sz="1500" b="0" i="0" dirty="0">
              <a:solidFill>
                <a:schemeClr val="bg1"/>
              </a:solidFill>
            </a:endParaRPr>
          </a:p>
        </p:txBody>
      </p:sp>
      <p:sp>
        <p:nvSpPr>
          <p:cNvPr id="9" name="Pladsholder til tekst 8">
            <a:extLst>
              <a:ext uri="{FF2B5EF4-FFF2-40B4-BE49-F238E27FC236}">
                <a16:creationId xmlns:a16="http://schemas.microsoft.com/office/drawing/2014/main" id="{53A23632-E240-4540-B022-A9BA8D4F09A4}"/>
              </a:ext>
            </a:extLst>
          </p:cNvPr>
          <p:cNvSpPr>
            <a:spLocks noGrp="1"/>
          </p:cNvSpPr>
          <p:nvPr>
            <p:ph type="body" sz="quarter" idx="11" hasCustomPrompt="1"/>
          </p:nvPr>
        </p:nvSpPr>
        <p:spPr>
          <a:xfrm>
            <a:off x="752745" y="2126732"/>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13" name="Pladsholder til tekst 8">
            <a:extLst>
              <a:ext uri="{FF2B5EF4-FFF2-40B4-BE49-F238E27FC236}">
                <a16:creationId xmlns:a16="http://schemas.microsoft.com/office/drawing/2014/main" id="{45FBA056-7DB2-4034-829E-61FFDC8B818A}"/>
              </a:ext>
            </a:extLst>
          </p:cNvPr>
          <p:cNvSpPr>
            <a:spLocks noGrp="1"/>
          </p:cNvSpPr>
          <p:nvPr>
            <p:ph type="body" sz="quarter" idx="12" hasCustomPrompt="1"/>
          </p:nvPr>
        </p:nvSpPr>
        <p:spPr>
          <a:xfrm>
            <a:off x="752745" y="3305042"/>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15" name="Pladsholder til tekst 8">
            <a:extLst>
              <a:ext uri="{FF2B5EF4-FFF2-40B4-BE49-F238E27FC236}">
                <a16:creationId xmlns:a16="http://schemas.microsoft.com/office/drawing/2014/main" id="{1C70D48F-904D-4503-B2CB-97050004726F}"/>
              </a:ext>
            </a:extLst>
          </p:cNvPr>
          <p:cNvSpPr>
            <a:spLocks noGrp="1"/>
          </p:cNvSpPr>
          <p:nvPr>
            <p:ph type="body" sz="quarter" idx="13" hasCustomPrompt="1"/>
          </p:nvPr>
        </p:nvSpPr>
        <p:spPr>
          <a:xfrm>
            <a:off x="752745" y="4580297"/>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17" name="Pladsholder til tekst 8">
            <a:extLst>
              <a:ext uri="{FF2B5EF4-FFF2-40B4-BE49-F238E27FC236}">
                <a16:creationId xmlns:a16="http://schemas.microsoft.com/office/drawing/2014/main" id="{16F21A84-6F63-41E0-A465-0A188B83DAB6}"/>
              </a:ext>
            </a:extLst>
          </p:cNvPr>
          <p:cNvSpPr>
            <a:spLocks noGrp="1"/>
          </p:cNvSpPr>
          <p:nvPr>
            <p:ph type="body" sz="quarter" idx="14" hasCustomPrompt="1"/>
          </p:nvPr>
        </p:nvSpPr>
        <p:spPr>
          <a:xfrm>
            <a:off x="752745" y="5839634"/>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19" name="Pladsholder til tekst 18">
            <a:extLst>
              <a:ext uri="{FF2B5EF4-FFF2-40B4-BE49-F238E27FC236}">
                <a16:creationId xmlns:a16="http://schemas.microsoft.com/office/drawing/2014/main" id="{F665DD8A-82EC-4BAD-9422-7D5DA4ED200A}"/>
              </a:ext>
            </a:extLst>
          </p:cNvPr>
          <p:cNvSpPr>
            <a:spLocks noGrp="1"/>
          </p:cNvSpPr>
          <p:nvPr>
            <p:ph type="body" sz="quarter" idx="15" hasCustomPrompt="1"/>
          </p:nvPr>
        </p:nvSpPr>
        <p:spPr>
          <a:xfrm>
            <a:off x="752745" y="2814619"/>
            <a:ext cx="5630863" cy="550800"/>
          </a:xfrm>
          <a:prstGeom prst="rect">
            <a:avLst/>
          </a:prstGeom>
        </p:spPr>
        <p:txBody>
          <a:bodyPr/>
          <a:lstStyle>
            <a:lvl1pPr marL="0" indent="0">
              <a:buNone/>
              <a:defRPr sz="2500" b="1">
                <a:solidFill>
                  <a:srgbClr val="64DF95"/>
                </a:solidFill>
              </a:defRPr>
            </a:lvl1pPr>
            <a:lvl5pPr>
              <a:defRPr/>
            </a:lvl5pPr>
          </a:lstStyle>
          <a:p>
            <a:pPr lvl="0"/>
            <a:r>
              <a:rPr lang="da-DK" dirty="0"/>
              <a:t>Indsæt program punkt</a:t>
            </a:r>
          </a:p>
        </p:txBody>
      </p:sp>
      <p:sp>
        <p:nvSpPr>
          <p:cNvPr id="20" name="Pladsholder til tekst 18">
            <a:extLst>
              <a:ext uri="{FF2B5EF4-FFF2-40B4-BE49-F238E27FC236}">
                <a16:creationId xmlns:a16="http://schemas.microsoft.com/office/drawing/2014/main" id="{B427E82A-E362-40E2-B1C7-150225085D1F}"/>
              </a:ext>
            </a:extLst>
          </p:cNvPr>
          <p:cNvSpPr>
            <a:spLocks noGrp="1"/>
          </p:cNvSpPr>
          <p:nvPr>
            <p:ph type="body" sz="quarter" idx="16" hasCustomPrompt="1"/>
          </p:nvPr>
        </p:nvSpPr>
        <p:spPr>
          <a:xfrm>
            <a:off x="755594" y="4096392"/>
            <a:ext cx="5630863" cy="550800"/>
          </a:xfrm>
          <a:prstGeom prst="rect">
            <a:avLst/>
          </a:prstGeom>
        </p:spPr>
        <p:txBody>
          <a:bodyPr/>
          <a:lstStyle>
            <a:lvl1pPr marL="0" indent="0">
              <a:buNone/>
              <a:defRPr sz="2500" b="1">
                <a:solidFill>
                  <a:srgbClr val="64DF95"/>
                </a:solidFill>
              </a:defRPr>
            </a:lvl1pPr>
            <a:lvl5pPr>
              <a:defRPr/>
            </a:lvl5pPr>
          </a:lstStyle>
          <a:p>
            <a:pPr lvl="0"/>
            <a:r>
              <a:rPr lang="da-DK" dirty="0"/>
              <a:t>Indsæt program punkt</a:t>
            </a:r>
          </a:p>
        </p:txBody>
      </p:sp>
      <p:sp>
        <p:nvSpPr>
          <p:cNvPr id="21" name="Pladsholder til tekst 18">
            <a:extLst>
              <a:ext uri="{FF2B5EF4-FFF2-40B4-BE49-F238E27FC236}">
                <a16:creationId xmlns:a16="http://schemas.microsoft.com/office/drawing/2014/main" id="{F6A3E0C7-2D4E-4083-AE54-DCFAC87F1191}"/>
              </a:ext>
            </a:extLst>
          </p:cNvPr>
          <p:cNvSpPr>
            <a:spLocks noGrp="1"/>
          </p:cNvSpPr>
          <p:nvPr>
            <p:ph type="body" sz="quarter" idx="17" hasCustomPrompt="1"/>
          </p:nvPr>
        </p:nvSpPr>
        <p:spPr>
          <a:xfrm>
            <a:off x="752745" y="5351295"/>
            <a:ext cx="5630863" cy="550800"/>
          </a:xfrm>
          <a:prstGeom prst="rect">
            <a:avLst/>
          </a:prstGeom>
        </p:spPr>
        <p:txBody>
          <a:bodyPr/>
          <a:lstStyle>
            <a:lvl1pPr marL="0" indent="0">
              <a:buNone/>
              <a:defRPr sz="2500" b="1">
                <a:solidFill>
                  <a:srgbClr val="64DF95"/>
                </a:solidFill>
              </a:defRPr>
            </a:lvl1pPr>
            <a:lvl5pPr>
              <a:defRPr/>
            </a:lvl5pPr>
          </a:lstStyle>
          <a:p>
            <a:pPr lvl="0"/>
            <a:r>
              <a:rPr lang="da-DK" dirty="0"/>
              <a:t>Indsæt program punkt</a:t>
            </a:r>
          </a:p>
        </p:txBody>
      </p:sp>
      <p:sp>
        <p:nvSpPr>
          <p:cNvPr id="22" name="Tekstfelt 21">
            <a:extLst>
              <a:ext uri="{FF2B5EF4-FFF2-40B4-BE49-F238E27FC236}">
                <a16:creationId xmlns:a16="http://schemas.microsoft.com/office/drawing/2014/main" id="{4AE280FE-7943-4FFA-A770-B4EB8439DC22}"/>
              </a:ext>
            </a:extLst>
          </p:cNvPr>
          <p:cNvSpPr txBox="1"/>
          <p:nvPr userDrawn="1"/>
        </p:nvSpPr>
        <p:spPr>
          <a:xfrm>
            <a:off x="2956845" y="-660876"/>
            <a:ext cx="6452075" cy="369332"/>
          </a:xfrm>
          <a:prstGeom prst="rect">
            <a:avLst/>
          </a:prstGeom>
          <a:noFill/>
        </p:spPr>
        <p:txBody>
          <a:bodyPr wrap="square" rtlCol="0">
            <a:spAutoFit/>
          </a:bodyPr>
          <a:lstStyle/>
          <a:p>
            <a:pPr algn="ctr"/>
            <a:r>
              <a:rPr lang="da-DK" sz="1800" dirty="0"/>
              <a:t>Slet eller tilføj flere oplægsholdere</a:t>
            </a:r>
          </a:p>
        </p:txBody>
      </p:sp>
    </p:spTree>
    <p:extLst>
      <p:ext uri="{BB962C8B-B14F-4D97-AF65-F5344CB8AC3E}">
        <p14:creationId xmlns:p14="http://schemas.microsoft.com/office/powerpoint/2010/main" val="183679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lægsholder">
    <p:bg>
      <p:bgPr>
        <a:solidFill>
          <a:srgbClr val="293952"/>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BEBE866-E1B8-4557-AFAE-4BA2C8A40281}"/>
              </a:ext>
            </a:extLst>
          </p:cNvPr>
          <p:cNvSpPr txBox="1">
            <a:spLocks/>
          </p:cNvSpPr>
          <p:nvPr userDrawn="1"/>
        </p:nvSpPr>
        <p:spPr>
          <a:xfrm>
            <a:off x="752741" y="2209344"/>
            <a:ext cx="8656179" cy="549275"/>
          </a:xfrm>
          <a:prstGeom prst="rect">
            <a:avLst/>
          </a:prstGeom>
        </p:spPr>
        <p:txBody>
          <a:bodyPr/>
          <a:lstStyle>
            <a:lvl1pPr algn="l" defTabSz="914400" rtl="0" eaLnBrk="1" latinLnBrk="0" hangingPunct="1">
              <a:lnSpc>
                <a:spcPct val="90000"/>
              </a:lnSpc>
              <a:spcBef>
                <a:spcPct val="0"/>
              </a:spcBef>
              <a:buNone/>
              <a:defRPr sz="2500" b="1" kern="1200">
                <a:solidFill>
                  <a:srgbClr val="64DF95"/>
                </a:solidFill>
                <a:latin typeface="+mj-lt"/>
                <a:ea typeface="+mj-ea"/>
                <a:cs typeface="+mj-cs"/>
              </a:defRPr>
            </a:lvl1pPr>
          </a:lstStyle>
          <a:p>
            <a:endParaRPr lang="da-DK" sz="1500" b="0" i="0" dirty="0">
              <a:solidFill>
                <a:schemeClr val="bg1"/>
              </a:solidFill>
            </a:endParaRPr>
          </a:p>
        </p:txBody>
      </p:sp>
      <p:sp>
        <p:nvSpPr>
          <p:cNvPr id="15" name="Pladsholder til tekst 8">
            <a:extLst>
              <a:ext uri="{FF2B5EF4-FFF2-40B4-BE49-F238E27FC236}">
                <a16:creationId xmlns:a16="http://schemas.microsoft.com/office/drawing/2014/main" id="{1C70D48F-904D-4503-B2CB-97050004726F}"/>
              </a:ext>
            </a:extLst>
          </p:cNvPr>
          <p:cNvSpPr>
            <a:spLocks noGrp="1"/>
          </p:cNvSpPr>
          <p:nvPr>
            <p:ph type="body" sz="quarter" idx="13" hasCustomPrompt="1"/>
          </p:nvPr>
        </p:nvSpPr>
        <p:spPr>
          <a:xfrm>
            <a:off x="752745" y="4123097"/>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20" name="Pladsholder til tekst 18">
            <a:extLst>
              <a:ext uri="{FF2B5EF4-FFF2-40B4-BE49-F238E27FC236}">
                <a16:creationId xmlns:a16="http://schemas.microsoft.com/office/drawing/2014/main" id="{B427E82A-E362-40E2-B1C7-150225085D1F}"/>
              </a:ext>
            </a:extLst>
          </p:cNvPr>
          <p:cNvSpPr>
            <a:spLocks noGrp="1"/>
          </p:cNvSpPr>
          <p:nvPr>
            <p:ph type="body" sz="quarter" idx="16" hasCustomPrompt="1"/>
          </p:nvPr>
        </p:nvSpPr>
        <p:spPr>
          <a:xfrm>
            <a:off x="755594" y="3639192"/>
            <a:ext cx="5630863" cy="550800"/>
          </a:xfrm>
          <a:prstGeom prst="rect">
            <a:avLst/>
          </a:prstGeom>
        </p:spPr>
        <p:txBody>
          <a:bodyPr/>
          <a:lstStyle>
            <a:lvl1pPr marL="0" indent="0">
              <a:buNone/>
              <a:defRPr sz="2500" b="1">
                <a:solidFill>
                  <a:srgbClr val="64DF95"/>
                </a:solidFill>
              </a:defRPr>
            </a:lvl1pPr>
            <a:lvl5pPr>
              <a:defRPr/>
            </a:lvl5pPr>
          </a:lstStyle>
          <a:p>
            <a:pPr lvl="0"/>
            <a:r>
              <a:rPr lang="da-DK" dirty="0"/>
              <a:t>Indsæt program punkt</a:t>
            </a:r>
          </a:p>
        </p:txBody>
      </p:sp>
      <p:cxnSp>
        <p:nvCxnSpPr>
          <p:cNvPr id="12" name="Lige forbindelse 11">
            <a:extLst>
              <a:ext uri="{FF2B5EF4-FFF2-40B4-BE49-F238E27FC236}">
                <a16:creationId xmlns:a16="http://schemas.microsoft.com/office/drawing/2014/main" id="{234A5ACA-F315-451D-83E1-97C0283C0941}"/>
              </a:ext>
            </a:extLst>
          </p:cNvPr>
          <p:cNvCxnSpPr>
            <a:cxnSpLocks/>
          </p:cNvCxnSpPr>
          <p:nvPr userDrawn="1"/>
        </p:nvCxnSpPr>
        <p:spPr>
          <a:xfrm>
            <a:off x="1" y="4798141"/>
            <a:ext cx="1231981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869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plægsholder">
    <p:bg>
      <p:bgPr>
        <a:solidFill>
          <a:srgbClr val="64DF95"/>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BEBE866-E1B8-4557-AFAE-4BA2C8A40281}"/>
              </a:ext>
            </a:extLst>
          </p:cNvPr>
          <p:cNvSpPr txBox="1">
            <a:spLocks/>
          </p:cNvSpPr>
          <p:nvPr userDrawn="1"/>
        </p:nvSpPr>
        <p:spPr>
          <a:xfrm>
            <a:off x="752741" y="2209344"/>
            <a:ext cx="8656179" cy="549275"/>
          </a:xfrm>
          <a:prstGeom prst="rect">
            <a:avLst/>
          </a:prstGeom>
        </p:spPr>
        <p:txBody>
          <a:bodyPr/>
          <a:lstStyle>
            <a:lvl1pPr algn="l" defTabSz="914400" rtl="0" eaLnBrk="1" latinLnBrk="0" hangingPunct="1">
              <a:lnSpc>
                <a:spcPct val="90000"/>
              </a:lnSpc>
              <a:spcBef>
                <a:spcPct val="0"/>
              </a:spcBef>
              <a:buNone/>
              <a:defRPr sz="2500" b="1" kern="1200">
                <a:solidFill>
                  <a:srgbClr val="64DF95"/>
                </a:solidFill>
                <a:latin typeface="+mj-lt"/>
                <a:ea typeface="+mj-ea"/>
                <a:cs typeface="+mj-cs"/>
              </a:defRPr>
            </a:lvl1pPr>
          </a:lstStyle>
          <a:p>
            <a:endParaRPr lang="da-DK" sz="1500" b="0" i="0" dirty="0">
              <a:solidFill>
                <a:schemeClr val="bg1"/>
              </a:solidFill>
            </a:endParaRPr>
          </a:p>
        </p:txBody>
      </p:sp>
      <p:sp>
        <p:nvSpPr>
          <p:cNvPr id="15" name="Pladsholder til tekst 8">
            <a:extLst>
              <a:ext uri="{FF2B5EF4-FFF2-40B4-BE49-F238E27FC236}">
                <a16:creationId xmlns:a16="http://schemas.microsoft.com/office/drawing/2014/main" id="{1C70D48F-904D-4503-B2CB-97050004726F}"/>
              </a:ext>
            </a:extLst>
          </p:cNvPr>
          <p:cNvSpPr>
            <a:spLocks noGrp="1"/>
          </p:cNvSpPr>
          <p:nvPr>
            <p:ph type="body" sz="quarter" idx="13" hasCustomPrompt="1"/>
          </p:nvPr>
        </p:nvSpPr>
        <p:spPr>
          <a:xfrm>
            <a:off x="752745" y="4123097"/>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20" name="Pladsholder til tekst 18">
            <a:extLst>
              <a:ext uri="{FF2B5EF4-FFF2-40B4-BE49-F238E27FC236}">
                <a16:creationId xmlns:a16="http://schemas.microsoft.com/office/drawing/2014/main" id="{B427E82A-E362-40E2-B1C7-150225085D1F}"/>
              </a:ext>
            </a:extLst>
          </p:cNvPr>
          <p:cNvSpPr>
            <a:spLocks noGrp="1"/>
          </p:cNvSpPr>
          <p:nvPr>
            <p:ph type="body" sz="quarter" idx="16" hasCustomPrompt="1"/>
          </p:nvPr>
        </p:nvSpPr>
        <p:spPr>
          <a:xfrm>
            <a:off x="755594" y="3639192"/>
            <a:ext cx="5630863" cy="550800"/>
          </a:xfrm>
          <a:prstGeom prst="rect">
            <a:avLst/>
          </a:prstGeom>
        </p:spPr>
        <p:txBody>
          <a:bodyPr/>
          <a:lstStyle>
            <a:lvl1pPr marL="0" indent="0">
              <a:buNone/>
              <a:defRPr sz="2500" b="1">
                <a:solidFill>
                  <a:srgbClr val="293952"/>
                </a:solidFill>
              </a:defRPr>
            </a:lvl1pPr>
            <a:lvl5pPr>
              <a:defRPr/>
            </a:lvl5pPr>
          </a:lstStyle>
          <a:p>
            <a:pPr lvl="0"/>
            <a:r>
              <a:rPr lang="da-DK" dirty="0"/>
              <a:t>Indsæt program punkt</a:t>
            </a:r>
          </a:p>
        </p:txBody>
      </p:sp>
      <p:cxnSp>
        <p:nvCxnSpPr>
          <p:cNvPr id="12" name="Lige forbindelse 11">
            <a:extLst>
              <a:ext uri="{FF2B5EF4-FFF2-40B4-BE49-F238E27FC236}">
                <a16:creationId xmlns:a16="http://schemas.microsoft.com/office/drawing/2014/main" id="{234A5ACA-F315-451D-83E1-97C0283C0941}"/>
              </a:ext>
            </a:extLst>
          </p:cNvPr>
          <p:cNvCxnSpPr>
            <a:cxnSpLocks/>
          </p:cNvCxnSpPr>
          <p:nvPr userDrawn="1"/>
        </p:nvCxnSpPr>
        <p:spPr>
          <a:xfrm>
            <a:off x="1" y="4798141"/>
            <a:ext cx="1231981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19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Pladsholder til indhold 2">
            <a:extLst>
              <a:ext uri="{FF2B5EF4-FFF2-40B4-BE49-F238E27FC236}">
                <a16:creationId xmlns:a16="http://schemas.microsoft.com/office/drawing/2014/main" id="{CC2D644E-5607-4889-ADA3-45A76052BA62}"/>
              </a:ext>
            </a:extLst>
          </p:cNvPr>
          <p:cNvSpPr>
            <a:spLocks noGrp="1"/>
          </p:cNvSpPr>
          <p:nvPr>
            <p:ph idx="13" hasCustomPrompt="1"/>
          </p:nvPr>
        </p:nvSpPr>
        <p:spPr>
          <a:xfrm>
            <a:off x="356419" y="1632373"/>
            <a:ext cx="10515600" cy="4524258"/>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brødtekst</a:t>
            </a:r>
          </a:p>
        </p:txBody>
      </p:sp>
      <p:cxnSp>
        <p:nvCxnSpPr>
          <p:cNvPr id="11" name="Lige forbindelse 10">
            <a:extLst>
              <a:ext uri="{FF2B5EF4-FFF2-40B4-BE49-F238E27FC236}">
                <a16:creationId xmlns:a16="http://schemas.microsoft.com/office/drawing/2014/main" id="{53896104-43D3-450A-BEF7-F032D24A9AA7}"/>
              </a:ext>
            </a:extLst>
          </p:cNvPr>
          <p:cNvCxnSpPr/>
          <p:nvPr userDrawn="1"/>
        </p:nvCxnSpPr>
        <p:spPr>
          <a:xfrm>
            <a:off x="471569" y="1133769"/>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5264CC5-2644-4F75-937B-E101F4F44260}"/>
              </a:ext>
            </a:extLst>
          </p:cNvPr>
          <p:cNvSpPr>
            <a:spLocks noGrp="1"/>
          </p:cNvSpPr>
          <p:nvPr>
            <p:ph type="title" hasCustomPrompt="1"/>
          </p:nvPr>
        </p:nvSpPr>
        <p:spPr>
          <a:xfrm>
            <a:off x="356419" y="521552"/>
            <a:ext cx="10515600" cy="737905"/>
          </a:xfrm>
          <a:prstGeom prst="rect">
            <a:avLst/>
          </a:prstGeom>
        </p:spPr>
        <p:txBody>
          <a:bodyPr/>
          <a:lstStyle>
            <a:lvl1pPr>
              <a:defRPr sz="2200" b="1">
                <a:solidFill>
                  <a:srgbClr val="293952"/>
                </a:solidFill>
              </a:defRPr>
            </a:lvl1pPr>
          </a:lstStyle>
          <a:p>
            <a:r>
              <a:rPr lang="da-DK" dirty="0"/>
              <a:t>Indsæt titel</a:t>
            </a:r>
          </a:p>
        </p:txBody>
      </p:sp>
      <p:pic>
        <p:nvPicPr>
          <p:cNvPr id="9" name="Grafik 8">
            <a:extLst>
              <a:ext uri="{FF2B5EF4-FFF2-40B4-BE49-F238E27FC236}">
                <a16:creationId xmlns:a16="http://schemas.microsoft.com/office/drawing/2014/main" id="{FCE467BD-B8D4-4C97-8659-4956F816A6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2129" y="-570079"/>
            <a:ext cx="4518645" cy="4601557"/>
          </a:xfrm>
          <a:prstGeom prst="rect">
            <a:avLst/>
          </a:prstGeom>
        </p:spPr>
      </p:pic>
    </p:spTree>
    <p:extLst>
      <p:ext uri="{BB962C8B-B14F-4D97-AF65-F5344CB8AC3E}">
        <p14:creationId xmlns:p14="http://schemas.microsoft.com/office/powerpoint/2010/main" val="3345798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7" name="Pladsholder til indhold 2">
            <a:extLst>
              <a:ext uri="{FF2B5EF4-FFF2-40B4-BE49-F238E27FC236}">
                <a16:creationId xmlns:a16="http://schemas.microsoft.com/office/drawing/2014/main" id="{CC2D644E-5607-4889-ADA3-45A76052BA62}"/>
              </a:ext>
            </a:extLst>
          </p:cNvPr>
          <p:cNvSpPr>
            <a:spLocks noGrp="1"/>
          </p:cNvSpPr>
          <p:nvPr>
            <p:ph idx="13" hasCustomPrompt="1"/>
          </p:nvPr>
        </p:nvSpPr>
        <p:spPr>
          <a:xfrm>
            <a:off x="356420" y="1632373"/>
            <a:ext cx="5059312" cy="4524258"/>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a:t>Indsæt brødtekst</a:t>
            </a:r>
          </a:p>
        </p:txBody>
      </p:sp>
      <p:cxnSp>
        <p:nvCxnSpPr>
          <p:cNvPr id="11" name="Lige forbindelse 10">
            <a:extLst>
              <a:ext uri="{FF2B5EF4-FFF2-40B4-BE49-F238E27FC236}">
                <a16:creationId xmlns:a16="http://schemas.microsoft.com/office/drawing/2014/main" id="{53896104-43D3-450A-BEF7-F032D24A9AA7}"/>
              </a:ext>
            </a:extLst>
          </p:cNvPr>
          <p:cNvCxnSpPr/>
          <p:nvPr userDrawn="1"/>
        </p:nvCxnSpPr>
        <p:spPr>
          <a:xfrm>
            <a:off x="471569" y="1133769"/>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5264CC5-2644-4F75-937B-E101F4F44260}"/>
              </a:ext>
            </a:extLst>
          </p:cNvPr>
          <p:cNvSpPr>
            <a:spLocks noGrp="1"/>
          </p:cNvSpPr>
          <p:nvPr>
            <p:ph type="title" hasCustomPrompt="1"/>
          </p:nvPr>
        </p:nvSpPr>
        <p:spPr>
          <a:xfrm>
            <a:off x="356419" y="521552"/>
            <a:ext cx="10515600" cy="737905"/>
          </a:xfrm>
          <a:prstGeom prst="rect">
            <a:avLst/>
          </a:prstGeom>
        </p:spPr>
        <p:txBody>
          <a:bodyPr/>
          <a:lstStyle>
            <a:lvl1pPr>
              <a:defRPr sz="2200" b="1">
                <a:solidFill>
                  <a:srgbClr val="293952"/>
                </a:solidFill>
              </a:defRPr>
            </a:lvl1pPr>
          </a:lstStyle>
          <a:p>
            <a:r>
              <a:rPr lang="da-DK"/>
              <a:t>Indsæt titel</a:t>
            </a:r>
          </a:p>
        </p:txBody>
      </p:sp>
      <p:sp>
        <p:nvSpPr>
          <p:cNvPr id="6" name="Pladsholder til indhold 2">
            <a:extLst>
              <a:ext uri="{FF2B5EF4-FFF2-40B4-BE49-F238E27FC236}">
                <a16:creationId xmlns:a16="http://schemas.microsoft.com/office/drawing/2014/main" id="{FADCB9D4-4FDD-42D1-AB29-B50D7636BB42}"/>
              </a:ext>
            </a:extLst>
          </p:cNvPr>
          <p:cNvSpPr>
            <a:spLocks noGrp="1"/>
          </p:cNvSpPr>
          <p:nvPr>
            <p:ph idx="14" hasCustomPrompt="1"/>
          </p:nvPr>
        </p:nvSpPr>
        <p:spPr>
          <a:xfrm>
            <a:off x="5812707" y="1632373"/>
            <a:ext cx="5059312" cy="4524258"/>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a:t>Indsæt brødtekst</a:t>
            </a:r>
          </a:p>
        </p:txBody>
      </p:sp>
      <p:pic>
        <p:nvPicPr>
          <p:cNvPr id="3" name="Grafik 8">
            <a:extLst>
              <a:ext uri="{FF2B5EF4-FFF2-40B4-BE49-F238E27FC236}">
                <a16:creationId xmlns:a16="http://schemas.microsoft.com/office/drawing/2014/main" id="{527380E0-D339-1379-D927-0FF0F0D53C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2129" y="-570079"/>
            <a:ext cx="4518645" cy="4601557"/>
          </a:xfrm>
          <a:prstGeom prst="rect">
            <a:avLst/>
          </a:prstGeom>
        </p:spPr>
      </p:pic>
    </p:spTree>
    <p:extLst>
      <p:ext uri="{BB962C8B-B14F-4D97-AF65-F5344CB8AC3E}">
        <p14:creationId xmlns:p14="http://schemas.microsoft.com/office/powerpoint/2010/main" val="711433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flere linjer og to brødtekster">
    <p:spTree>
      <p:nvGrpSpPr>
        <p:cNvPr id="1" name=""/>
        <p:cNvGrpSpPr/>
        <p:nvPr/>
      </p:nvGrpSpPr>
      <p:grpSpPr>
        <a:xfrm>
          <a:off x="0" y="0"/>
          <a:ext cx="0" cy="0"/>
          <a:chOff x="0" y="0"/>
          <a:chExt cx="0" cy="0"/>
        </a:xfrm>
      </p:grpSpPr>
      <p:cxnSp>
        <p:nvCxnSpPr>
          <p:cNvPr id="8" name="Lige forbindelse 7">
            <a:extLst>
              <a:ext uri="{FF2B5EF4-FFF2-40B4-BE49-F238E27FC236}">
                <a16:creationId xmlns:a16="http://schemas.microsoft.com/office/drawing/2014/main" id="{5D05698D-FD14-49B6-9B1C-58CFB6F9AF55}"/>
              </a:ext>
            </a:extLst>
          </p:cNvPr>
          <p:cNvCxnSpPr/>
          <p:nvPr userDrawn="1"/>
        </p:nvCxnSpPr>
        <p:spPr>
          <a:xfrm>
            <a:off x="471569" y="1492755"/>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7" name="Pladsholder til indhold 2">
            <a:extLst>
              <a:ext uri="{FF2B5EF4-FFF2-40B4-BE49-F238E27FC236}">
                <a16:creationId xmlns:a16="http://schemas.microsoft.com/office/drawing/2014/main" id="{A5873639-1BEE-4EE2-BF61-6530BD81EB67}"/>
              </a:ext>
            </a:extLst>
          </p:cNvPr>
          <p:cNvSpPr>
            <a:spLocks noGrp="1"/>
          </p:cNvSpPr>
          <p:nvPr>
            <p:ph idx="13" hasCustomPrompt="1"/>
          </p:nvPr>
        </p:nvSpPr>
        <p:spPr>
          <a:xfrm>
            <a:off x="356420" y="2052639"/>
            <a:ext cx="5059312" cy="4103992"/>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a:t>Indsæt brødtekst</a:t>
            </a:r>
          </a:p>
        </p:txBody>
      </p:sp>
      <p:sp>
        <p:nvSpPr>
          <p:cNvPr id="9" name="Pladsholder til indhold 2">
            <a:extLst>
              <a:ext uri="{FF2B5EF4-FFF2-40B4-BE49-F238E27FC236}">
                <a16:creationId xmlns:a16="http://schemas.microsoft.com/office/drawing/2014/main" id="{9F4F6EE2-A55E-42FA-9B77-C40F0E1781CB}"/>
              </a:ext>
            </a:extLst>
          </p:cNvPr>
          <p:cNvSpPr>
            <a:spLocks noGrp="1"/>
          </p:cNvSpPr>
          <p:nvPr>
            <p:ph idx="14" hasCustomPrompt="1"/>
          </p:nvPr>
        </p:nvSpPr>
        <p:spPr>
          <a:xfrm>
            <a:off x="5812707" y="2052639"/>
            <a:ext cx="5059312" cy="4103992"/>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a:t>Indsæt brødtekst</a:t>
            </a:r>
          </a:p>
        </p:txBody>
      </p:sp>
      <p:sp>
        <p:nvSpPr>
          <p:cNvPr id="2" name="Titel 1">
            <a:extLst>
              <a:ext uri="{FF2B5EF4-FFF2-40B4-BE49-F238E27FC236}">
                <a16:creationId xmlns:a16="http://schemas.microsoft.com/office/drawing/2014/main" id="{2A50D03D-C67B-46A7-A76B-141EC847F7D5}"/>
              </a:ext>
            </a:extLst>
          </p:cNvPr>
          <p:cNvSpPr>
            <a:spLocks noGrp="1"/>
          </p:cNvSpPr>
          <p:nvPr>
            <p:ph type="title" hasCustomPrompt="1"/>
          </p:nvPr>
        </p:nvSpPr>
        <p:spPr>
          <a:xfrm>
            <a:off x="356420" y="521550"/>
            <a:ext cx="8511355" cy="971203"/>
          </a:xfrm>
          <a:prstGeom prst="rect">
            <a:avLst/>
          </a:prstGeom>
        </p:spPr>
        <p:txBody>
          <a:bodyPr/>
          <a:lstStyle>
            <a:lvl1pPr>
              <a:defRPr sz="2200" b="1"/>
            </a:lvl1pPr>
          </a:lstStyle>
          <a:p>
            <a:r>
              <a:rPr lang="da-DK"/>
              <a:t>Titel på</a:t>
            </a:r>
            <a:br>
              <a:rPr lang="da-DK"/>
            </a:br>
            <a:r>
              <a:rPr lang="da-DK"/>
              <a:t>flere linjer</a:t>
            </a:r>
          </a:p>
        </p:txBody>
      </p:sp>
      <p:pic>
        <p:nvPicPr>
          <p:cNvPr id="3" name="Grafik 8">
            <a:extLst>
              <a:ext uri="{FF2B5EF4-FFF2-40B4-BE49-F238E27FC236}">
                <a16:creationId xmlns:a16="http://schemas.microsoft.com/office/drawing/2014/main" id="{FBB3BA25-4558-5D2D-A55E-CCB782E2FA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2129" y="-570079"/>
            <a:ext cx="4518645" cy="4601557"/>
          </a:xfrm>
          <a:prstGeom prst="rect">
            <a:avLst/>
          </a:prstGeom>
        </p:spPr>
      </p:pic>
    </p:spTree>
    <p:extLst>
      <p:ext uri="{BB962C8B-B14F-4D97-AF65-F5344CB8AC3E}">
        <p14:creationId xmlns:p14="http://schemas.microsoft.com/office/powerpoint/2010/main" val="3232963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å_Titel og indholdsobjekt">
    <p:bg>
      <p:bgPr>
        <a:solidFill>
          <a:srgbClr val="293952"/>
        </a:solidFill>
        <a:effectLst/>
      </p:bgPr>
    </p:bg>
    <p:spTree>
      <p:nvGrpSpPr>
        <p:cNvPr id="1" name=""/>
        <p:cNvGrpSpPr/>
        <p:nvPr/>
      </p:nvGrpSpPr>
      <p:grpSpPr>
        <a:xfrm>
          <a:off x="0" y="0"/>
          <a:ext cx="0" cy="0"/>
          <a:chOff x="0" y="0"/>
          <a:chExt cx="0" cy="0"/>
        </a:xfrm>
      </p:grpSpPr>
      <p:sp>
        <p:nvSpPr>
          <p:cNvPr id="7" name="Pladsholder til indhold 2">
            <a:extLst>
              <a:ext uri="{FF2B5EF4-FFF2-40B4-BE49-F238E27FC236}">
                <a16:creationId xmlns:a16="http://schemas.microsoft.com/office/drawing/2014/main" id="{CC2D644E-5607-4889-ADA3-45A76052BA62}"/>
              </a:ext>
            </a:extLst>
          </p:cNvPr>
          <p:cNvSpPr>
            <a:spLocks noGrp="1"/>
          </p:cNvSpPr>
          <p:nvPr>
            <p:ph idx="13" hasCustomPrompt="1"/>
          </p:nvPr>
        </p:nvSpPr>
        <p:spPr>
          <a:xfrm>
            <a:off x="356419" y="1632373"/>
            <a:ext cx="10515600" cy="4524258"/>
          </a:xfrm>
          <a:prstGeom prst="rect">
            <a:avLst/>
          </a:prstGeom>
        </p:spPr>
        <p:txBody>
          <a:bodyPr/>
          <a:lstStyle>
            <a:lvl1pPr marL="0" indent="0">
              <a:buNone/>
              <a:defRPr sz="1500">
                <a:solidFill>
                  <a:schemeClr val="bg1"/>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brødtekst</a:t>
            </a:r>
          </a:p>
        </p:txBody>
      </p:sp>
      <p:cxnSp>
        <p:nvCxnSpPr>
          <p:cNvPr id="11" name="Lige forbindelse 10">
            <a:extLst>
              <a:ext uri="{FF2B5EF4-FFF2-40B4-BE49-F238E27FC236}">
                <a16:creationId xmlns:a16="http://schemas.microsoft.com/office/drawing/2014/main" id="{53896104-43D3-450A-BEF7-F032D24A9AA7}"/>
              </a:ext>
            </a:extLst>
          </p:cNvPr>
          <p:cNvCxnSpPr/>
          <p:nvPr userDrawn="1"/>
        </p:nvCxnSpPr>
        <p:spPr>
          <a:xfrm>
            <a:off x="471569" y="1133769"/>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5264CC5-2644-4F75-937B-E101F4F44260}"/>
              </a:ext>
            </a:extLst>
          </p:cNvPr>
          <p:cNvSpPr>
            <a:spLocks noGrp="1"/>
          </p:cNvSpPr>
          <p:nvPr>
            <p:ph type="title" hasCustomPrompt="1"/>
          </p:nvPr>
        </p:nvSpPr>
        <p:spPr>
          <a:xfrm>
            <a:off x="356419" y="521552"/>
            <a:ext cx="10515600" cy="737905"/>
          </a:xfrm>
          <a:prstGeom prst="rect">
            <a:avLst/>
          </a:prstGeom>
        </p:spPr>
        <p:txBody>
          <a:bodyPr/>
          <a:lstStyle>
            <a:lvl1pPr>
              <a:defRPr sz="2200" b="1">
                <a:solidFill>
                  <a:schemeClr val="bg1"/>
                </a:solidFill>
              </a:defRPr>
            </a:lvl1pPr>
          </a:lstStyle>
          <a:p>
            <a:r>
              <a:rPr lang="da-DK" dirty="0"/>
              <a:t>Indsæt titel</a:t>
            </a:r>
          </a:p>
        </p:txBody>
      </p:sp>
      <p:pic>
        <p:nvPicPr>
          <p:cNvPr id="3" name="Grafik 8">
            <a:extLst>
              <a:ext uri="{FF2B5EF4-FFF2-40B4-BE49-F238E27FC236}">
                <a16:creationId xmlns:a16="http://schemas.microsoft.com/office/drawing/2014/main" id="{00B19FF5-EAD9-86F6-E068-6E5795F288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3424" y="-610716"/>
            <a:ext cx="4516054" cy="4601555"/>
          </a:xfrm>
          <a:prstGeom prst="rect">
            <a:avLst/>
          </a:prstGeom>
        </p:spPr>
      </p:pic>
    </p:spTree>
    <p:extLst>
      <p:ext uri="{BB962C8B-B14F-4D97-AF65-F5344CB8AC3E}">
        <p14:creationId xmlns:p14="http://schemas.microsoft.com/office/powerpoint/2010/main" val="2304507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lede, titel og indholdsobjekt">
    <p:spTree>
      <p:nvGrpSpPr>
        <p:cNvPr id="1" name=""/>
        <p:cNvGrpSpPr/>
        <p:nvPr/>
      </p:nvGrpSpPr>
      <p:grpSpPr>
        <a:xfrm>
          <a:off x="0" y="0"/>
          <a:ext cx="0" cy="0"/>
          <a:chOff x="0" y="0"/>
          <a:chExt cx="0" cy="0"/>
        </a:xfrm>
      </p:grpSpPr>
      <p:sp>
        <p:nvSpPr>
          <p:cNvPr id="7" name="Pladsholder til indhold 2">
            <a:extLst>
              <a:ext uri="{FF2B5EF4-FFF2-40B4-BE49-F238E27FC236}">
                <a16:creationId xmlns:a16="http://schemas.microsoft.com/office/drawing/2014/main" id="{CC2D644E-5607-4889-ADA3-45A76052BA62}"/>
              </a:ext>
            </a:extLst>
          </p:cNvPr>
          <p:cNvSpPr>
            <a:spLocks noGrp="1"/>
          </p:cNvSpPr>
          <p:nvPr>
            <p:ph idx="13" hasCustomPrompt="1"/>
          </p:nvPr>
        </p:nvSpPr>
        <p:spPr>
          <a:xfrm>
            <a:off x="6823894" y="1632373"/>
            <a:ext cx="4796606" cy="4524258"/>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brødtekst</a:t>
            </a:r>
          </a:p>
        </p:txBody>
      </p:sp>
      <p:cxnSp>
        <p:nvCxnSpPr>
          <p:cNvPr id="11" name="Lige forbindelse 10">
            <a:extLst>
              <a:ext uri="{FF2B5EF4-FFF2-40B4-BE49-F238E27FC236}">
                <a16:creationId xmlns:a16="http://schemas.microsoft.com/office/drawing/2014/main" id="{53896104-43D3-450A-BEF7-F032D24A9AA7}"/>
              </a:ext>
            </a:extLst>
          </p:cNvPr>
          <p:cNvCxnSpPr>
            <a:cxnSpLocks/>
          </p:cNvCxnSpPr>
          <p:nvPr userDrawn="1"/>
        </p:nvCxnSpPr>
        <p:spPr>
          <a:xfrm>
            <a:off x="6939044" y="1133769"/>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5264CC5-2644-4F75-937B-E101F4F44260}"/>
              </a:ext>
            </a:extLst>
          </p:cNvPr>
          <p:cNvSpPr>
            <a:spLocks noGrp="1"/>
          </p:cNvSpPr>
          <p:nvPr>
            <p:ph type="title" hasCustomPrompt="1"/>
          </p:nvPr>
        </p:nvSpPr>
        <p:spPr>
          <a:xfrm>
            <a:off x="6823895" y="521552"/>
            <a:ext cx="4796606" cy="737905"/>
          </a:xfrm>
          <a:prstGeom prst="rect">
            <a:avLst/>
          </a:prstGeom>
        </p:spPr>
        <p:txBody>
          <a:bodyPr/>
          <a:lstStyle>
            <a:lvl1pPr>
              <a:defRPr sz="2200" b="1">
                <a:solidFill>
                  <a:srgbClr val="293952"/>
                </a:solidFill>
              </a:defRPr>
            </a:lvl1pPr>
          </a:lstStyle>
          <a:p>
            <a:r>
              <a:rPr lang="da-DK" dirty="0"/>
              <a:t>Indsæt titel</a:t>
            </a:r>
          </a:p>
        </p:txBody>
      </p:sp>
      <p:sp>
        <p:nvSpPr>
          <p:cNvPr id="5" name="Pladsholder til billede 4">
            <a:extLst>
              <a:ext uri="{FF2B5EF4-FFF2-40B4-BE49-F238E27FC236}">
                <a16:creationId xmlns:a16="http://schemas.microsoft.com/office/drawing/2014/main" id="{783C201D-D66B-4924-9ECA-138222436792}"/>
              </a:ext>
            </a:extLst>
          </p:cNvPr>
          <p:cNvSpPr>
            <a:spLocks noGrp="1"/>
          </p:cNvSpPr>
          <p:nvPr>
            <p:ph type="pic" sz="quarter" idx="14" hasCustomPrompt="1"/>
          </p:nvPr>
        </p:nvSpPr>
        <p:spPr>
          <a:xfrm>
            <a:off x="0" y="0"/>
            <a:ext cx="6096000" cy="6858000"/>
          </a:xfrm>
          <a:prstGeom prst="rect">
            <a:avLst/>
          </a:prstGeom>
        </p:spPr>
        <p:txBody>
          <a:bodyPr anchor="ctr"/>
          <a:lstStyle>
            <a:lvl1pPr marL="0" indent="0" algn="ctr">
              <a:buNone/>
              <a:defRPr sz="1500"/>
            </a:lvl1pPr>
          </a:lstStyle>
          <a:p>
            <a:r>
              <a:rPr lang="da-DK" dirty="0"/>
              <a:t>Indsæt billede</a:t>
            </a:r>
          </a:p>
        </p:txBody>
      </p:sp>
      <p:pic>
        <p:nvPicPr>
          <p:cNvPr id="3" name="Grafik 8">
            <a:extLst>
              <a:ext uri="{FF2B5EF4-FFF2-40B4-BE49-F238E27FC236}">
                <a16:creationId xmlns:a16="http://schemas.microsoft.com/office/drawing/2014/main" id="{E2B55667-8682-1199-35BD-FA75077785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2129" y="-570079"/>
            <a:ext cx="4518645" cy="4601557"/>
          </a:xfrm>
          <a:prstGeom prst="rect">
            <a:avLst/>
          </a:prstGeom>
        </p:spPr>
      </p:pic>
    </p:spTree>
    <p:extLst>
      <p:ext uri="{BB962C8B-B14F-4D97-AF65-F5344CB8AC3E}">
        <p14:creationId xmlns:p14="http://schemas.microsoft.com/office/powerpoint/2010/main" val="351931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å_Billede, titel og indhold">
    <p:bg>
      <p:bgPr>
        <a:solidFill>
          <a:srgbClr val="293952"/>
        </a:solidFill>
        <a:effectLst/>
      </p:bgPr>
    </p:bg>
    <p:spTree>
      <p:nvGrpSpPr>
        <p:cNvPr id="1" name=""/>
        <p:cNvGrpSpPr/>
        <p:nvPr/>
      </p:nvGrpSpPr>
      <p:grpSpPr>
        <a:xfrm>
          <a:off x="0" y="0"/>
          <a:ext cx="0" cy="0"/>
          <a:chOff x="0" y="0"/>
          <a:chExt cx="0" cy="0"/>
        </a:xfrm>
      </p:grpSpPr>
      <p:sp>
        <p:nvSpPr>
          <p:cNvPr id="7" name="Pladsholder til indhold 2">
            <a:extLst>
              <a:ext uri="{FF2B5EF4-FFF2-40B4-BE49-F238E27FC236}">
                <a16:creationId xmlns:a16="http://schemas.microsoft.com/office/drawing/2014/main" id="{CC2D644E-5607-4889-ADA3-45A76052BA62}"/>
              </a:ext>
            </a:extLst>
          </p:cNvPr>
          <p:cNvSpPr>
            <a:spLocks noGrp="1"/>
          </p:cNvSpPr>
          <p:nvPr>
            <p:ph idx="13"/>
          </p:nvPr>
        </p:nvSpPr>
        <p:spPr>
          <a:xfrm>
            <a:off x="6823894" y="1632373"/>
            <a:ext cx="4796606" cy="4524258"/>
          </a:xfrm>
          <a:prstGeom prst="rect">
            <a:avLst/>
          </a:prstGeom>
        </p:spPr>
        <p:txBody>
          <a:bodyPr/>
          <a:lstStyle>
            <a:lvl1pPr marL="0" indent="0">
              <a:buNone/>
              <a:defRPr sz="1500">
                <a:solidFill>
                  <a:schemeClr val="bg1"/>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a:t>Klik for at redigere teksttypografierne i masteren</a:t>
            </a:r>
          </a:p>
        </p:txBody>
      </p:sp>
      <p:cxnSp>
        <p:nvCxnSpPr>
          <p:cNvPr id="11" name="Lige forbindelse 10">
            <a:extLst>
              <a:ext uri="{FF2B5EF4-FFF2-40B4-BE49-F238E27FC236}">
                <a16:creationId xmlns:a16="http://schemas.microsoft.com/office/drawing/2014/main" id="{53896104-43D3-450A-BEF7-F032D24A9AA7}"/>
              </a:ext>
            </a:extLst>
          </p:cNvPr>
          <p:cNvCxnSpPr>
            <a:cxnSpLocks/>
          </p:cNvCxnSpPr>
          <p:nvPr userDrawn="1"/>
        </p:nvCxnSpPr>
        <p:spPr>
          <a:xfrm>
            <a:off x="6939044" y="1133769"/>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5264CC5-2644-4F75-937B-E101F4F44260}"/>
              </a:ext>
            </a:extLst>
          </p:cNvPr>
          <p:cNvSpPr>
            <a:spLocks noGrp="1"/>
          </p:cNvSpPr>
          <p:nvPr>
            <p:ph type="title" hasCustomPrompt="1"/>
          </p:nvPr>
        </p:nvSpPr>
        <p:spPr>
          <a:xfrm>
            <a:off x="6823895" y="521552"/>
            <a:ext cx="4796606" cy="737905"/>
          </a:xfrm>
          <a:prstGeom prst="rect">
            <a:avLst/>
          </a:prstGeom>
        </p:spPr>
        <p:txBody>
          <a:bodyPr/>
          <a:lstStyle>
            <a:lvl1pPr>
              <a:defRPr sz="2200" b="1">
                <a:solidFill>
                  <a:schemeClr val="bg1"/>
                </a:solidFill>
              </a:defRPr>
            </a:lvl1pPr>
          </a:lstStyle>
          <a:p>
            <a:r>
              <a:rPr lang="da-DK" dirty="0"/>
              <a:t>Indsæt titel</a:t>
            </a:r>
          </a:p>
        </p:txBody>
      </p:sp>
      <p:sp>
        <p:nvSpPr>
          <p:cNvPr id="5" name="Pladsholder til billede 4">
            <a:extLst>
              <a:ext uri="{FF2B5EF4-FFF2-40B4-BE49-F238E27FC236}">
                <a16:creationId xmlns:a16="http://schemas.microsoft.com/office/drawing/2014/main" id="{783C201D-D66B-4924-9ECA-138222436792}"/>
              </a:ext>
            </a:extLst>
          </p:cNvPr>
          <p:cNvSpPr>
            <a:spLocks noGrp="1"/>
          </p:cNvSpPr>
          <p:nvPr>
            <p:ph type="pic" sz="quarter" idx="14" hasCustomPrompt="1"/>
          </p:nvPr>
        </p:nvSpPr>
        <p:spPr>
          <a:xfrm>
            <a:off x="0" y="0"/>
            <a:ext cx="6096000" cy="6858000"/>
          </a:xfrm>
          <a:prstGeom prst="rect">
            <a:avLst/>
          </a:prstGeom>
          <a:solidFill>
            <a:schemeClr val="bg1"/>
          </a:solidFill>
        </p:spPr>
        <p:txBody>
          <a:bodyPr anchor="ctr"/>
          <a:lstStyle>
            <a:lvl1pPr marL="0" indent="0" algn="ctr">
              <a:buNone/>
              <a:defRPr sz="1500">
                <a:solidFill>
                  <a:schemeClr val="tx1">
                    <a:lumMod val="50000"/>
                  </a:schemeClr>
                </a:solidFill>
              </a:defRPr>
            </a:lvl1pPr>
          </a:lstStyle>
          <a:p>
            <a:r>
              <a:rPr lang="da-DK" dirty="0"/>
              <a:t>Indsæt billede</a:t>
            </a:r>
          </a:p>
        </p:txBody>
      </p:sp>
      <p:pic>
        <p:nvPicPr>
          <p:cNvPr id="4" name="Grafik 8">
            <a:extLst>
              <a:ext uri="{FF2B5EF4-FFF2-40B4-BE49-F238E27FC236}">
                <a16:creationId xmlns:a16="http://schemas.microsoft.com/office/drawing/2014/main" id="{3C3F7455-6DFA-088B-EBBD-33A508BE61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3424" y="-610716"/>
            <a:ext cx="4516054" cy="4601555"/>
          </a:xfrm>
          <a:prstGeom prst="rect">
            <a:avLst/>
          </a:prstGeom>
        </p:spPr>
      </p:pic>
    </p:spTree>
    <p:extLst>
      <p:ext uri="{BB962C8B-B14F-4D97-AF65-F5344CB8AC3E}">
        <p14:creationId xmlns:p14="http://schemas.microsoft.com/office/powerpoint/2010/main" val="2677553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øn_Billede, titel og brød">
    <p:bg>
      <p:bgPr>
        <a:solidFill>
          <a:srgbClr val="64DF95"/>
        </a:solidFill>
        <a:effectLst/>
      </p:bgPr>
    </p:bg>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id="{783C201D-D66B-4924-9ECA-138222436792}"/>
              </a:ext>
            </a:extLst>
          </p:cNvPr>
          <p:cNvSpPr>
            <a:spLocks noGrp="1"/>
          </p:cNvSpPr>
          <p:nvPr>
            <p:ph type="pic" sz="quarter" idx="14" hasCustomPrompt="1"/>
          </p:nvPr>
        </p:nvSpPr>
        <p:spPr>
          <a:xfrm>
            <a:off x="0" y="0"/>
            <a:ext cx="6096000" cy="6858000"/>
          </a:xfrm>
          <a:prstGeom prst="rect">
            <a:avLst/>
          </a:prstGeom>
          <a:solidFill>
            <a:srgbClr val="293952"/>
          </a:solidFill>
        </p:spPr>
        <p:txBody>
          <a:bodyPr anchor="ctr"/>
          <a:lstStyle>
            <a:lvl1pPr marL="0" indent="0" algn="ctr">
              <a:buNone/>
              <a:defRPr sz="1500">
                <a:solidFill>
                  <a:schemeClr val="bg1"/>
                </a:solidFill>
              </a:defRPr>
            </a:lvl1pPr>
          </a:lstStyle>
          <a:p>
            <a:r>
              <a:rPr lang="da-DK" dirty="0"/>
              <a:t>Indsæt billede</a:t>
            </a:r>
          </a:p>
        </p:txBody>
      </p:sp>
      <p:sp>
        <p:nvSpPr>
          <p:cNvPr id="7" name="Pladsholder til indhold 2">
            <a:extLst>
              <a:ext uri="{FF2B5EF4-FFF2-40B4-BE49-F238E27FC236}">
                <a16:creationId xmlns:a16="http://schemas.microsoft.com/office/drawing/2014/main" id="{A56B012F-3BF8-41AE-BEC1-543E1146DADF}"/>
              </a:ext>
            </a:extLst>
          </p:cNvPr>
          <p:cNvSpPr>
            <a:spLocks noGrp="1"/>
          </p:cNvSpPr>
          <p:nvPr>
            <p:ph idx="13"/>
          </p:nvPr>
        </p:nvSpPr>
        <p:spPr>
          <a:xfrm>
            <a:off x="6823894" y="1632373"/>
            <a:ext cx="4796606" cy="4524258"/>
          </a:xfrm>
          <a:prstGeom prst="rect">
            <a:avLst/>
          </a:prstGeom>
        </p:spPr>
        <p:txBody>
          <a:bodyPr/>
          <a:lstStyle>
            <a:lvl1pPr marL="0" indent="0">
              <a:buNone/>
              <a:defRPr sz="1500">
                <a:solidFill>
                  <a:schemeClr val="bg1"/>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a:t>Klik for at redigere teksttypografierne i masteren</a:t>
            </a:r>
          </a:p>
        </p:txBody>
      </p:sp>
      <p:cxnSp>
        <p:nvCxnSpPr>
          <p:cNvPr id="11" name="Lige forbindelse 10">
            <a:extLst>
              <a:ext uri="{FF2B5EF4-FFF2-40B4-BE49-F238E27FC236}">
                <a16:creationId xmlns:a16="http://schemas.microsoft.com/office/drawing/2014/main" id="{12EBFA37-8E8E-4CCF-B243-66E65F0A6FB7}"/>
              </a:ext>
            </a:extLst>
          </p:cNvPr>
          <p:cNvCxnSpPr>
            <a:cxnSpLocks/>
          </p:cNvCxnSpPr>
          <p:nvPr userDrawn="1"/>
        </p:nvCxnSpPr>
        <p:spPr>
          <a:xfrm>
            <a:off x="6939044" y="1133769"/>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el 1">
            <a:extLst>
              <a:ext uri="{FF2B5EF4-FFF2-40B4-BE49-F238E27FC236}">
                <a16:creationId xmlns:a16="http://schemas.microsoft.com/office/drawing/2014/main" id="{4A368FD1-3FFB-4F80-8BBE-FDF0406ACD90}"/>
              </a:ext>
            </a:extLst>
          </p:cNvPr>
          <p:cNvSpPr>
            <a:spLocks noGrp="1"/>
          </p:cNvSpPr>
          <p:nvPr>
            <p:ph type="title" hasCustomPrompt="1"/>
          </p:nvPr>
        </p:nvSpPr>
        <p:spPr>
          <a:xfrm>
            <a:off x="6823895" y="521552"/>
            <a:ext cx="4796606" cy="737905"/>
          </a:xfrm>
          <a:prstGeom prst="rect">
            <a:avLst/>
          </a:prstGeom>
        </p:spPr>
        <p:txBody>
          <a:bodyPr/>
          <a:lstStyle>
            <a:lvl1pPr>
              <a:defRPr sz="2200" b="1">
                <a:solidFill>
                  <a:schemeClr val="bg1"/>
                </a:solidFill>
              </a:defRPr>
            </a:lvl1pPr>
          </a:lstStyle>
          <a:p>
            <a:r>
              <a:rPr lang="da-DK" dirty="0"/>
              <a:t>Indsæt titel</a:t>
            </a:r>
          </a:p>
        </p:txBody>
      </p:sp>
      <p:pic>
        <p:nvPicPr>
          <p:cNvPr id="2" name="Grafik 8">
            <a:extLst>
              <a:ext uri="{FF2B5EF4-FFF2-40B4-BE49-F238E27FC236}">
                <a16:creationId xmlns:a16="http://schemas.microsoft.com/office/drawing/2014/main" id="{671190D7-C51F-EF73-0713-1E5CC64CB9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3424" y="-610716"/>
            <a:ext cx="4516054" cy="4601555"/>
          </a:xfrm>
          <a:prstGeom prst="rect">
            <a:avLst/>
          </a:prstGeom>
        </p:spPr>
      </p:pic>
    </p:spTree>
    <p:extLst>
      <p:ext uri="{BB962C8B-B14F-4D97-AF65-F5344CB8AC3E}">
        <p14:creationId xmlns:p14="http://schemas.microsoft.com/office/powerpoint/2010/main" val="422426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øn med undertitel">
    <p:bg>
      <p:bgPr>
        <a:solidFill>
          <a:srgbClr val="64DF95"/>
        </a:soli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273C1EE-5D22-4A8D-AC0A-00850EC192E1}"/>
              </a:ext>
            </a:extLst>
          </p:cNvPr>
          <p:cNvSpPr>
            <a:spLocks noGrp="1"/>
          </p:cNvSpPr>
          <p:nvPr>
            <p:ph type="ctrTitle"/>
          </p:nvPr>
        </p:nvSpPr>
        <p:spPr>
          <a:xfrm>
            <a:off x="737420" y="1967940"/>
            <a:ext cx="6975347" cy="2521969"/>
          </a:xfrm>
          <a:prstGeom prst="rect">
            <a:avLst/>
          </a:prstGeom>
        </p:spPr>
        <p:txBody>
          <a:bodyPr anchor="b">
            <a:normAutofit/>
          </a:bodyPr>
          <a:lstStyle>
            <a:lvl1pPr algn="l">
              <a:defRPr sz="4000" b="1">
                <a:solidFill>
                  <a:srgbClr val="293952"/>
                </a:solidFill>
              </a:defRPr>
            </a:lvl1pPr>
          </a:lstStyle>
          <a:p>
            <a:r>
              <a:rPr lang="da-DK"/>
              <a:t>Klik for at redigere titeltypografien i masteren</a:t>
            </a:r>
            <a:endParaRPr lang="da-DK" dirty="0"/>
          </a:p>
        </p:txBody>
      </p:sp>
      <p:cxnSp>
        <p:nvCxnSpPr>
          <p:cNvPr id="7" name="Lige forbindelse 6">
            <a:extLst>
              <a:ext uri="{FF2B5EF4-FFF2-40B4-BE49-F238E27FC236}">
                <a16:creationId xmlns:a16="http://schemas.microsoft.com/office/drawing/2014/main" id="{2043F361-5B02-4759-8C40-D308D2D6B7FE}"/>
              </a:ext>
            </a:extLst>
          </p:cNvPr>
          <p:cNvCxnSpPr>
            <a:cxnSpLocks/>
          </p:cNvCxnSpPr>
          <p:nvPr userDrawn="1"/>
        </p:nvCxnSpPr>
        <p:spPr>
          <a:xfrm>
            <a:off x="1" y="4798141"/>
            <a:ext cx="1231981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Undertitel 2">
            <a:extLst>
              <a:ext uri="{FF2B5EF4-FFF2-40B4-BE49-F238E27FC236}">
                <a16:creationId xmlns:a16="http://schemas.microsoft.com/office/drawing/2014/main" id="{62B2CEA2-540D-4EFE-8063-5247BFDFAFC5}"/>
              </a:ext>
            </a:extLst>
          </p:cNvPr>
          <p:cNvSpPr>
            <a:spLocks noGrp="1"/>
          </p:cNvSpPr>
          <p:nvPr>
            <p:ph type="subTitle" idx="1"/>
          </p:nvPr>
        </p:nvSpPr>
        <p:spPr>
          <a:xfrm>
            <a:off x="737422" y="5071580"/>
            <a:ext cx="7561007"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940656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Grøn_Billede, titel og brød">
    <p:bg>
      <p:bgPr>
        <a:solidFill>
          <a:srgbClr val="64DF95"/>
        </a:solidFill>
        <a:effectLst/>
      </p:bgPr>
    </p:bg>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id="{783C201D-D66B-4924-9ECA-138222436792}"/>
              </a:ext>
            </a:extLst>
          </p:cNvPr>
          <p:cNvSpPr>
            <a:spLocks noGrp="1"/>
          </p:cNvSpPr>
          <p:nvPr>
            <p:ph type="pic" sz="quarter" idx="14" hasCustomPrompt="1"/>
          </p:nvPr>
        </p:nvSpPr>
        <p:spPr>
          <a:xfrm>
            <a:off x="0" y="0"/>
            <a:ext cx="6096000" cy="6858000"/>
          </a:xfrm>
          <a:prstGeom prst="rect">
            <a:avLst/>
          </a:prstGeom>
          <a:solidFill>
            <a:srgbClr val="293952"/>
          </a:solidFill>
        </p:spPr>
        <p:txBody>
          <a:bodyPr anchor="ctr"/>
          <a:lstStyle>
            <a:lvl1pPr marL="0" indent="0" algn="ctr">
              <a:buNone/>
              <a:defRPr sz="1500">
                <a:solidFill>
                  <a:schemeClr val="bg1"/>
                </a:solidFill>
              </a:defRPr>
            </a:lvl1pPr>
          </a:lstStyle>
          <a:p>
            <a:r>
              <a:rPr lang="da-DK" dirty="0"/>
              <a:t>Indsæt billede</a:t>
            </a:r>
          </a:p>
        </p:txBody>
      </p:sp>
      <p:sp>
        <p:nvSpPr>
          <p:cNvPr id="8" name="Titel 1">
            <a:extLst>
              <a:ext uri="{FF2B5EF4-FFF2-40B4-BE49-F238E27FC236}">
                <a16:creationId xmlns:a16="http://schemas.microsoft.com/office/drawing/2014/main" id="{271A68BB-B0D0-483D-B1F5-CC3AA4269AF8}"/>
              </a:ext>
            </a:extLst>
          </p:cNvPr>
          <p:cNvSpPr txBox="1">
            <a:spLocks/>
          </p:cNvSpPr>
          <p:nvPr userDrawn="1"/>
        </p:nvSpPr>
        <p:spPr>
          <a:xfrm>
            <a:off x="6823894" y="521551"/>
            <a:ext cx="3870141" cy="1325563"/>
          </a:xfrm>
          <a:prstGeom prst="rect">
            <a:avLst/>
          </a:prstGeom>
        </p:spPr>
        <p:txBody>
          <a:bodyPr/>
          <a:lstStyle>
            <a:lvl1pPr algn="l" defTabSz="914377" rtl="0" eaLnBrk="1" latinLnBrk="0" hangingPunct="1">
              <a:lnSpc>
                <a:spcPct val="90000"/>
              </a:lnSpc>
              <a:spcBef>
                <a:spcPct val="0"/>
              </a:spcBef>
              <a:buNone/>
              <a:tabLst>
                <a:tab pos="1257300" algn="l"/>
              </a:tabLst>
              <a:defRPr sz="2200" b="1" kern="1200">
                <a:solidFill>
                  <a:schemeClr val="bg1"/>
                </a:solidFill>
                <a:latin typeface="+mj-lt"/>
                <a:ea typeface="+mj-ea"/>
                <a:cs typeface="+mj-cs"/>
              </a:defRPr>
            </a:lvl1pPr>
          </a:lstStyle>
          <a:p>
            <a:endParaRPr lang="da-DK" dirty="0"/>
          </a:p>
        </p:txBody>
      </p:sp>
      <p:cxnSp>
        <p:nvCxnSpPr>
          <p:cNvPr id="10" name="Lige forbindelse 9">
            <a:extLst>
              <a:ext uri="{FF2B5EF4-FFF2-40B4-BE49-F238E27FC236}">
                <a16:creationId xmlns:a16="http://schemas.microsoft.com/office/drawing/2014/main" id="{728C6072-3957-4CAA-A45A-E2C06F7FAC01}"/>
              </a:ext>
            </a:extLst>
          </p:cNvPr>
          <p:cNvCxnSpPr/>
          <p:nvPr userDrawn="1"/>
        </p:nvCxnSpPr>
        <p:spPr>
          <a:xfrm>
            <a:off x="6939043" y="1796819"/>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ladsholder til tekst 3">
            <a:extLst>
              <a:ext uri="{FF2B5EF4-FFF2-40B4-BE49-F238E27FC236}">
                <a16:creationId xmlns:a16="http://schemas.microsoft.com/office/drawing/2014/main" id="{4DB445F3-CCF1-46FF-9548-474DFFAC2886}"/>
              </a:ext>
            </a:extLst>
          </p:cNvPr>
          <p:cNvSpPr>
            <a:spLocks noGrp="1"/>
          </p:cNvSpPr>
          <p:nvPr>
            <p:ph type="body" sz="quarter" idx="15" hasCustomPrompt="1"/>
          </p:nvPr>
        </p:nvSpPr>
        <p:spPr>
          <a:xfrm>
            <a:off x="6823894" y="2052639"/>
            <a:ext cx="5738812" cy="4172054"/>
          </a:xfrm>
          <a:prstGeom prst="rect">
            <a:avLst/>
          </a:prstGeom>
        </p:spPr>
        <p:txBody>
          <a:bodyPr/>
          <a:lstStyle>
            <a:lvl1pPr marL="0" indent="0">
              <a:buNone/>
              <a:defRPr sz="1500">
                <a:solidFill>
                  <a:schemeClr val="bg1"/>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stStyle>
          <a:p>
            <a:pPr lvl="0"/>
            <a:r>
              <a:rPr lang="da-DK" dirty="0"/>
              <a:t>Indsæt brød tekst</a:t>
            </a:r>
          </a:p>
        </p:txBody>
      </p:sp>
      <p:sp>
        <p:nvSpPr>
          <p:cNvPr id="2" name="Titel 1">
            <a:extLst>
              <a:ext uri="{FF2B5EF4-FFF2-40B4-BE49-F238E27FC236}">
                <a16:creationId xmlns:a16="http://schemas.microsoft.com/office/drawing/2014/main" id="{191CBAB2-5311-EF69-C3C4-655D07EAC7F9}"/>
              </a:ext>
            </a:extLst>
          </p:cNvPr>
          <p:cNvSpPr>
            <a:spLocks noGrp="1"/>
          </p:cNvSpPr>
          <p:nvPr>
            <p:ph type="title" hasCustomPrompt="1"/>
          </p:nvPr>
        </p:nvSpPr>
        <p:spPr>
          <a:xfrm>
            <a:off x="6823894" y="365125"/>
            <a:ext cx="4529906" cy="1325563"/>
          </a:xfrm>
          <a:prstGeom prst="rect">
            <a:avLst/>
          </a:prstGeom>
        </p:spPr>
        <p:txBody>
          <a:bodyPr/>
          <a:lstStyle>
            <a:lvl1pPr>
              <a:defRPr sz="2200" b="1">
                <a:solidFill>
                  <a:schemeClr val="bg1"/>
                </a:solidFill>
              </a:defRPr>
            </a:lvl1pPr>
          </a:lstStyle>
          <a:p>
            <a:r>
              <a:rPr lang="da-DK" dirty="0"/>
              <a:t>Titel på </a:t>
            </a:r>
            <a:br>
              <a:rPr lang="da-DK" dirty="0"/>
            </a:br>
            <a:r>
              <a:rPr lang="da-DK" dirty="0"/>
              <a:t>flere linjer</a:t>
            </a:r>
            <a:br>
              <a:rPr lang="da-DK" dirty="0"/>
            </a:br>
            <a:r>
              <a:rPr lang="da-DK" dirty="0"/>
              <a:t>end to</a:t>
            </a:r>
            <a:br>
              <a:rPr lang="da-DK" dirty="0"/>
            </a:br>
            <a:endParaRPr lang="da-DK" dirty="0"/>
          </a:p>
        </p:txBody>
      </p:sp>
      <p:pic>
        <p:nvPicPr>
          <p:cNvPr id="3" name="Grafik 8">
            <a:extLst>
              <a:ext uri="{FF2B5EF4-FFF2-40B4-BE49-F238E27FC236}">
                <a16:creationId xmlns:a16="http://schemas.microsoft.com/office/drawing/2014/main" id="{F6454705-55B1-DB94-96ED-913C06AE58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3424" y="-610716"/>
            <a:ext cx="4516054" cy="4601555"/>
          </a:xfrm>
          <a:prstGeom prst="rect">
            <a:avLst/>
          </a:prstGeom>
        </p:spPr>
      </p:pic>
    </p:spTree>
    <p:extLst>
      <p:ext uri="{BB962C8B-B14F-4D97-AF65-F5344CB8AC3E}">
        <p14:creationId xmlns:p14="http://schemas.microsoft.com/office/powerpoint/2010/main" val="166411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brødtekst, billeder og citat">
    <p:spTree>
      <p:nvGrpSpPr>
        <p:cNvPr id="1" name=""/>
        <p:cNvGrpSpPr/>
        <p:nvPr/>
      </p:nvGrpSpPr>
      <p:grpSpPr>
        <a:xfrm>
          <a:off x="0" y="0"/>
          <a:ext cx="0" cy="0"/>
          <a:chOff x="0" y="0"/>
          <a:chExt cx="0" cy="0"/>
        </a:xfrm>
      </p:grpSpPr>
      <p:cxnSp>
        <p:nvCxnSpPr>
          <p:cNvPr id="9" name="Lige forbindelse 8">
            <a:extLst>
              <a:ext uri="{FF2B5EF4-FFF2-40B4-BE49-F238E27FC236}">
                <a16:creationId xmlns:a16="http://schemas.microsoft.com/office/drawing/2014/main" id="{7BA96251-326B-4969-B86B-0C88ACFB9186}"/>
              </a:ext>
            </a:extLst>
          </p:cNvPr>
          <p:cNvCxnSpPr/>
          <p:nvPr userDrawn="1"/>
        </p:nvCxnSpPr>
        <p:spPr>
          <a:xfrm>
            <a:off x="471569" y="1492755"/>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10" name="Pladsholder til tekst 3">
            <a:extLst>
              <a:ext uri="{FF2B5EF4-FFF2-40B4-BE49-F238E27FC236}">
                <a16:creationId xmlns:a16="http://schemas.microsoft.com/office/drawing/2014/main" id="{A2B574BE-C1CA-477E-9863-A2BDDD4625D0}"/>
              </a:ext>
            </a:extLst>
          </p:cNvPr>
          <p:cNvSpPr>
            <a:spLocks noGrp="1"/>
          </p:cNvSpPr>
          <p:nvPr>
            <p:ph type="body" sz="quarter" idx="14" hasCustomPrompt="1"/>
          </p:nvPr>
        </p:nvSpPr>
        <p:spPr>
          <a:xfrm>
            <a:off x="357190" y="2052639"/>
            <a:ext cx="4079345" cy="4172054"/>
          </a:xfrm>
          <a:prstGeom prst="rect">
            <a:avLst/>
          </a:prstGeom>
        </p:spPr>
        <p:txBody>
          <a:bodyPr/>
          <a:lstStyle>
            <a:lvl1pPr marL="0" indent="0">
              <a:buNone/>
              <a:defRPr sz="1500">
                <a:solidFill>
                  <a:srgbClr val="293952"/>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stStyle>
          <a:p>
            <a:pPr lvl="0"/>
            <a:r>
              <a:rPr lang="da-DK" dirty="0"/>
              <a:t>Indsæt brød tekst</a:t>
            </a:r>
          </a:p>
        </p:txBody>
      </p:sp>
      <p:sp>
        <p:nvSpPr>
          <p:cNvPr id="13" name="Pladsholder til billede 11">
            <a:extLst>
              <a:ext uri="{FF2B5EF4-FFF2-40B4-BE49-F238E27FC236}">
                <a16:creationId xmlns:a16="http://schemas.microsoft.com/office/drawing/2014/main" id="{D57CBDB5-63ED-44CC-AE10-A0C3878D4664}"/>
              </a:ext>
            </a:extLst>
          </p:cNvPr>
          <p:cNvSpPr>
            <a:spLocks noGrp="1"/>
          </p:cNvSpPr>
          <p:nvPr>
            <p:ph type="pic" sz="quarter" idx="16" hasCustomPrompt="1"/>
          </p:nvPr>
        </p:nvSpPr>
        <p:spPr>
          <a:xfrm>
            <a:off x="5567681" y="3698238"/>
            <a:ext cx="2953175" cy="3159762"/>
          </a:xfrm>
          <a:prstGeom prst="rect">
            <a:avLst/>
          </a:prstGeom>
        </p:spPr>
        <p:txBody>
          <a:bodyPr anchor="ctr" anchorCtr="1"/>
          <a:lstStyle>
            <a:lvl1pPr marL="0" indent="0">
              <a:buNone/>
              <a:defRPr sz="1600">
                <a:latin typeface="+mj-lt"/>
              </a:defRPr>
            </a:lvl1pPr>
          </a:lstStyle>
          <a:p>
            <a:r>
              <a:rPr lang="da-DK" dirty="0"/>
              <a:t>Indsæt billede</a:t>
            </a:r>
          </a:p>
        </p:txBody>
      </p:sp>
      <p:sp>
        <p:nvSpPr>
          <p:cNvPr id="15" name="Pladsholder til tekst 14">
            <a:extLst>
              <a:ext uri="{FF2B5EF4-FFF2-40B4-BE49-F238E27FC236}">
                <a16:creationId xmlns:a16="http://schemas.microsoft.com/office/drawing/2014/main" id="{D5FB02D9-337D-4E49-AD85-63395B9EDDE5}"/>
              </a:ext>
            </a:extLst>
          </p:cNvPr>
          <p:cNvSpPr>
            <a:spLocks noGrp="1"/>
          </p:cNvSpPr>
          <p:nvPr>
            <p:ph type="body" sz="quarter" idx="17" hasCustomPrompt="1"/>
          </p:nvPr>
        </p:nvSpPr>
        <p:spPr>
          <a:xfrm>
            <a:off x="8520115" y="3698879"/>
            <a:ext cx="3671887" cy="3159125"/>
          </a:xfrm>
          <a:prstGeom prst="rect">
            <a:avLst/>
          </a:prstGeom>
          <a:solidFill>
            <a:srgbClr val="293952"/>
          </a:solidFill>
        </p:spPr>
        <p:txBody>
          <a:bodyPr lIns="126000" rIns="126000" anchor="ctr" anchorCtr="1"/>
          <a:lstStyle>
            <a:lvl1pPr marL="0" indent="0">
              <a:buNone/>
              <a:defRPr sz="1400" i="1">
                <a:solidFill>
                  <a:schemeClr val="bg1">
                    <a:lumMod val="95000"/>
                  </a:schemeClr>
                </a:solidFill>
                <a:latin typeface="+mj-lt"/>
              </a:defRPr>
            </a:lvl1pPr>
            <a:lvl2pPr marL="457189" indent="0">
              <a:buNone/>
              <a:defRPr sz="1600">
                <a:latin typeface="+mj-lt"/>
              </a:defRPr>
            </a:lvl2pPr>
            <a:lvl3pPr marL="914377" indent="0">
              <a:buNone/>
              <a:defRPr sz="1600">
                <a:latin typeface="+mj-lt"/>
              </a:defRPr>
            </a:lvl3pPr>
            <a:lvl4pPr marL="1371566" indent="0">
              <a:buNone/>
              <a:defRPr sz="1600">
                <a:latin typeface="+mj-lt"/>
              </a:defRPr>
            </a:lvl4pPr>
            <a:lvl5pPr marL="1828754" indent="0">
              <a:buNone/>
              <a:defRPr sz="1600">
                <a:latin typeface="+mj-lt"/>
              </a:defRPr>
            </a:lvl5pPr>
          </a:lstStyle>
          <a:p>
            <a:pPr lvl="0"/>
            <a:r>
              <a:rPr lang="da-DK" dirty="0"/>
              <a:t>Indsæt citat eller kort tekst</a:t>
            </a:r>
          </a:p>
        </p:txBody>
      </p:sp>
      <p:sp>
        <p:nvSpPr>
          <p:cNvPr id="12" name="Pladsholder til billede 11">
            <a:extLst>
              <a:ext uri="{FF2B5EF4-FFF2-40B4-BE49-F238E27FC236}">
                <a16:creationId xmlns:a16="http://schemas.microsoft.com/office/drawing/2014/main" id="{8A32B207-A814-4922-9274-6CE9BB3055D9}"/>
              </a:ext>
            </a:extLst>
          </p:cNvPr>
          <p:cNvSpPr>
            <a:spLocks noGrp="1"/>
          </p:cNvSpPr>
          <p:nvPr>
            <p:ph type="pic" sz="quarter" idx="15" hasCustomPrompt="1"/>
          </p:nvPr>
        </p:nvSpPr>
        <p:spPr>
          <a:xfrm>
            <a:off x="5567680" y="0"/>
            <a:ext cx="6624320" cy="3698238"/>
          </a:xfrm>
          <a:prstGeom prst="rect">
            <a:avLst/>
          </a:prstGeom>
        </p:spPr>
        <p:txBody>
          <a:bodyPr anchor="ctr" anchorCtr="1"/>
          <a:lstStyle>
            <a:lvl1pPr marL="0" indent="0">
              <a:buNone/>
              <a:defRPr sz="1600">
                <a:latin typeface="+mj-lt"/>
              </a:defRPr>
            </a:lvl1pPr>
          </a:lstStyle>
          <a:p>
            <a:r>
              <a:rPr lang="da-DK" dirty="0"/>
              <a:t>Indsæt billede</a:t>
            </a:r>
          </a:p>
        </p:txBody>
      </p:sp>
      <p:sp>
        <p:nvSpPr>
          <p:cNvPr id="2" name="Titel 1">
            <a:extLst>
              <a:ext uri="{FF2B5EF4-FFF2-40B4-BE49-F238E27FC236}">
                <a16:creationId xmlns:a16="http://schemas.microsoft.com/office/drawing/2014/main" id="{278BE490-10D2-44F1-B7DE-8D63755CD9A7}"/>
              </a:ext>
            </a:extLst>
          </p:cNvPr>
          <p:cNvSpPr>
            <a:spLocks noGrp="1"/>
          </p:cNvSpPr>
          <p:nvPr>
            <p:ph type="title" hasCustomPrompt="1"/>
          </p:nvPr>
        </p:nvSpPr>
        <p:spPr>
          <a:xfrm>
            <a:off x="356422" y="521551"/>
            <a:ext cx="4079345" cy="1325563"/>
          </a:xfrm>
          <a:prstGeom prst="rect">
            <a:avLst/>
          </a:prstGeom>
        </p:spPr>
        <p:txBody>
          <a:bodyPr/>
          <a:lstStyle>
            <a:lvl1pPr>
              <a:defRPr sz="2200" b="1">
                <a:solidFill>
                  <a:srgbClr val="293952"/>
                </a:solidFill>
              </a:defRPr>
            </a:lvl1pPr>
          </a:lstStyle>
          <a:p>
            <a:r>
              <a:rPr lang="da-DK" dirty="0"/>
              <a:t>Titel på </a:t>
            </a:r>
            <a:br>
              <a:rPr lang="da-DK" dirty="0"/>
            </a:br>
            <a:r>
              <a:rPr lang="da-DK" dirty="0"/>
              <a:t>flere linjer</a:t>
            </a:r>
          </a:p>
        </p:txBody>
      </p:sp>
    </p:spTree>
    <p:extLst>
      <p:ext uri="{BB962C8B-B14F-4D97-AF65-F5344CB8AC3E}">
        <p14:creationId xmlns:p14="http://schemas.microsoft.com/office/powerpoint/2010/main" val="1676647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å_Titel, brødtekst, billeder og cita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7DBE43D-1AB0-4B70-A223-D1EC7CBC627B}"/>
              </a:ext>
            </a:extLst>
          </p:cNvPr>
          <p:cNvSpPr/>
          <p:nvPr userDrawn="1"/>
        </p:nvSpPr>
        <p:spPr>
          <a:xfrm>
            <a:off x="0" y="0"/>
            <a:ext cx="5567678" cy="6858000"/>
          </a:xfrm>
          <a:prstGeom prst="rect">
            <a:avLst/>
          </a:prstGeom>
          <a:solidFill>
            <a:srgbClr val="29395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9" name="Lige forbindelse 8">
            <a:extLst>
              <a:ext uri="{FF2B5EF4-FFF2-40B4-BE49-F238E27FC236}">
                <a16:creationId xmlns:a16="http://schemas.microsoft.com/office/drawing/2014/main" id="{7BA96251-326B-4969-B86B-0C88ACFB9186}"/>
              </a:ext>
            </a:extLst>
          </p:cNvPr>
          <p:cNvCxnSpPr/>
          <p:nvPr userDrawn="1"/>
        </p:nvCxnSpPr>
        <p:spPr>
          <a:xfrm>
            <a:off x="471569" y="1492755"/>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ladsholder til tekst 3">
            <a:extLst>
              <a:ext uri="{FF2B5EF4-FFF2-40B4-BE49-F238E27FC236}">
                <a16:creationId xmlns:a16="http://schemas.microsoft.com/office/drawing/2014/main" id="{A2B574BE-C1CA-477E-9863-A2BDDD4625D0}"/>
              </a:ext>
            </a:extLst>
          </p:cNvPr>
          <p:cNvSpPr>
            <a:spLocks noGrp="1"/>
          </p:cNvSpPr>
          <p:nvPr>
            <p:ph type="body" sz="quarter" idx="14" hasCustomPrompt="1"/>
          </p:nvPr>
        </p:nvSpPr>
        <p:spPr>
          <a:xfrm>
            <a:off x="357190" y="2052639"/>
            <a:ext cx="4079345" cy="4172054"/>
          </a:xfrm>
          <a:prstGeom prst="rect">
            <a:avLst/>
          </a:prstGeom>
        </p:spPr>
        <p:txBody>
          <a:bodyPr/>
          <a:lstStyle>
            <a:lvl1pPr marL="0" indent="0">
              <a:buNone/>
              <a:defRPr sz="1500">
                <a:solidFill>
                  <a:schemeClr val="bg1"/>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stStyle>
          <a:p>
            <a:pPr lvl="0"/>
            <a:r>
              <a:rPr lang="da-DK" dirty="0"/>
              <a:t>Indsæt brød tekst</a:t>
            </a:r>
          </a:p>
        </p:txBody>
      </p:sp>
      <p:sp>
        <p:nvSpPr>
          <p:cNvPr id="13" name="Pladsholder til billede 11">
            <a:extLst>
              <a:ext uri="{FF2B5EF4-FFF2-40B4-BE49-F238E27FC236}">
                <a16:creationId xmlns:a16="http://schemas.microsoft.com/office/drawing/2014/main" id="{D57CBDB5-63ED-44CC-AE10-A0C3878D4664}"/>
              </a:ext>
            </a:extLst>
          </p:cNvPr>
          <p:cNvSpPr>
            <a:spLocks noGrp="1"/>
          </p:cNvSpPr>
          <p:nvPr>
            <p:ph type="pic" sz="quarter" idx="16" hasCustomPrompt="1"/>
          </p:nvPr>
        </p:nvSpPr>
        <p:spPr>
          <a:xfrm>
            <a:off x="5567681" y="3698238"/>
            <a:ext cx="2953175" cy="3159762"/>
          </a:xfrm>
          <a:prstGeom prst="rect">
            <a:avLst/>
          </a:prstGeom>
        </p:spPr>
        <p:txBody>
          <a:bodyPr anchor="ctr" anchorCtr="1"/>
          <a:lstStyle>
            <a:lvl1pPr marL="0" indent="0">
              <a:buNone/>
              <a:defRPr sz="1600">
                <a:latin typeface="+mj-lt"/>
              </a:defRPr>
            </a:lvl1pPr>
          </a:lstStyle>
          <a:p>
            <a:r>
              <a:rPr lang="da-DK" dirty="0"/>
              <a:t>Indsæt billede</a:t>
            </a:r>
          </a:p>
        </p:txBody>
      </p:sp>
      <p:sp>
        <p:nvSpPr>
          <p:cNvPr id="15" name="Pladsholder til tekst 14">
            <a:extLst>
              <a:ext uri="{FF2B5EF4-FFF2-40B4-BE49-F238E27FC236}">
                <a16:creationId xmlns:a16="http://schemas.microsoft.com/office/drawing/2014/main" id="{D5FB02D9-337D-4E49-AD85-63395B9EDDE5}"/>
              </a:ext>
            </a:extLst>
          </p:cNvPr>
          <p:cNvSpPr>
            <a:spLocks noGrp="1"/>
          </p:cNvSpPr>
          <p:nvPr>
            <p:ph type="body" sz="quarter" idx="17" hasCustomPrompt="1"/>
          </p:nvPr>
        </p:nvSpPr>
        <p:spPr>
          <a:xfrm>
            <a:off x="8520115" y="3698879"/>
            <a:ext cx="3671887" cy="3159125"/>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126000" rIns="126000" anchor="ctr" anchorCtr="1"/>
          <a:lstStyle>
            <a:lvl1pPr marL="0" indent="0">
              <a:buNone/>
              <a:defRPr sz="1400" i="1">
                <a:solidFill>
                  <a:srgbClr val="293952"/>
                </a:solidFill>
                <a:latin typeface="+mj-lt"/>
              </a:defRPr>
            </a:lvl1pPr>
            <a:lvl2pPr marL="457189" indent="0">
              <a:buNone/>
              <a:defRPr sz="1600">
                <a:latin typeface="+mj-lt"/>
              </a:defRPr>
            </a:lvl2pPr>
            <a:lvl3pPr marL="914377" indent="0">
              <a:buNone/>
              <a:defRPr sz="1600">
                <a:latin typeface="+mj-lt"/>
              </a:defRPr>
            </a:lvl3pPr>
            <a:lvl4pPr marL="1371566" indent="0">
              <a:buNone/>
              <a:defRPr sz="1600">
                <a:latin typeface="+mj-lt"/>
              </a:defRPr>
            </a:lvl4pPr>
            <a:lvl5pPr marL="1828754" indent="0">
              <a:buNone/>
              <a:defRPr sz="1600">
                <a:latin typeface="+mj-lt"/>
              </a:defRPr>
            </a:lvl5pPr>
          </a:lstStyle>
          <a:p>
            <a:pPr lvl="0"/>
            <a:r>
              <a:rPr lang="da-DK" dirty="0"/>
              <a:t>Indsæt citat eller kort tekst</a:t>
            </a:r>
          </a:p>
        </p:txBody>
      </p:sp>
      <p:sp>
        <p:nvSpPr>
          <p:cNvPr id="12" name="Pladsholder til billede 11">
            <a:extLst>
              <a:ext uri="{FF2B5EF4-FFF2-40B4-BE49-F238E27FC236}">
                <a16:creationId xmlns:a16="http://schemas.microsoft.com/office/drawing/2014/main" id="{8A32B207-A814-4922-9274-6CE9BB3055D9}"/>
              </a:ext>
            </a:extLst>
          </p:cNvPr>
          <p:cNvSpPr>
            <a:spLocks noGrp="1"/>
          </p:cNvSpPr>
          <p:nvPr>
            <p:ph type="pic" sz="quarter" idx="15" hasCustomPrompt="1"/>
          </p:nvPr>
        </p:nvSpPr>
        <p:spPr>
          <a:xfrm>
            <a:off x="5567680" y="0"/>
            <a:ext cx="6624320" cy="3698238"/>
          </a:xfrm>
          <a:prstGeom prst="rect">
            <a:avLst/>
          </a:prstGeom>
        </p:spPr>
        <p:txBody>
          <a:bodyPr anchor="ctr" anchorCtr="1"/>
          <a:lstStyle>
            <a:lvl1pPr marL="0" indent="0">
              <a:buNone/>
              <a:defRPr sz="1600">
                <a:latin typeface="+mj-lt"/>
              </a:defRPr>
            </a:lvl1pPr>
          </a:lstStyle>
          <a:p>
            <a:r>
              <a:rPr lang="da-DK" dirty="0"/>
              <a:t>Indsæt billede</a:t>
            </a:r>
          </a:p>
        </p:txBody>
      </p:sp>
      <p:sp>
        <p:nvSpPr>
          <p:cNvPr id="2" name="Titel 1">
            <a:extLst>
              <a:ext uri="{FF2B5EF4-FFF2-40B4-BE49-F238E27FC236}">
                <a16:creationId xmlns:a16="http://schemas.microsoft.com/office/drawing/2014/main" id="{278BE490-10D2-44F1-B7DE-8D63755CD9A7}"/>
              </a:ext>
            </a:extLst>
          </p:cNvPr>
          <p:cNvSpPr>
            <a:spLocks noGrp="1"/>
          </p:cNvSpPr>
          <p:nvPr>
            <p:ph type="title" hasCustomPrompt="1"/>
          </p:nvPr>
        </p:nvSpPr>
        <p:spPr>
          <a:xfrm>
            <a:off x="356422" y="521551"/>
            <a:ext cx="4079345" cy="1325563"/>
          </a:xfrm>
          <a:prstGeom prst="rect">
            <a:avLst/>
          </a:prstGeom>
        </p:spPr>
        <p:txBody>
          <a:bodyPr/>
          <a:lstStyle>
            <a:lvl1pPr>
              <a:defRPr sz="2200" b="1">
                <a:solidFill>
                  <a:schemeClr val="bg1"/>
                </a:solidFill>
              </a:defRPr>
            </a:lvl1pPr>
          </a:lstStyle>
          <a:p>
            <a:r>
              <a:rPr lang="da-DK" dirty="0"/>
              <a:t>Titel på </a:t>
            </a:r>
            <a:br>
              <a:rPr lang="da-DK" dirty="0"/>
            </a:br>
            <a:r>
              <a:rPr lang="da-DK" dirty="0"/>
              <a:t>flere linjer</a:t>
            </a:r>
          </a:p>
        </p:txBody>
      </p:sp>
    </p:spTree>
    <p:extLst>
      <p:ext uri="{BB962C8B-B14F-4D97-AF65-F5344CB8AC3E}">
        <p14:creationId xmlns:p14="http://schemas.microsoft.com/office/powerpoint/2010/main" val="67784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r og citat">
    <p:spTree>
      <p:nvGrpSpPr>
        <p:cNvPr id="1" name=""/>
        <p:cNvGrpSpPr/>
        <p:nvPr/>
      </p:nvGrpSpPr>
      <p:grpSpPr>
        <a:xfrm>
          <a:off x="0" y="0"/>
          <a:ext cx="0" cy="0"/>
          <a:chOff x="0" y="0"/>
          <a:chExt cx="0" cy="0"/>
        </a:xfrm>
      </p:grpSpPr>
      <p:sp>
        <p:nvSpPr>
          <p:cNvPr id="4" name="Pladsholder til tekst 14">
            <a:extLst>
              <a:ext uri="{FF2B5EF4-FFF2-40B4-BE49-F238E27FC236}">
                <a16:creationId xmlns:a16="http://schemas.microsoft.com/office/drawing/2014/main" id="{EF2EE1BA-F77C-4B25-BD6D-2A4737BDD495}"/>
              </a:ext>
            </a:extLst>
          </p:cNvPr>
          <p:cNvSpPr>
            <a:spLocks noGrp="1"/>
          </p:cNvSpPr>
          <p:nvPr>
            <p:ph type="body" sz="quarter" idx="17" hasCustomPrompt="1"/>
          </p:nvPr>
        </p:nvSpPr>
        <p:spPr>
          <a:xfrm>
            <a:off x="6614445" y="-1"/>
            <a:ext cx="5577555" cy="3430800"/>
          </a:xfrm>
          <a:prstGeom prst="rect">
            <a:avLst/>
          </a:prstGeom>
          <a:solidFill>
            <a:srgbClr val="293952"/>
          </a:solidFill>
        </p:spPr>
        <p:txBody>
          <a:bodyPr lIns="720000" rIns="720000" anchor="ctr" anchorCtr="1"/>
          <a:lstStyle>
            <a:lvl1pPr marL="0" indent="0">
              <a:buNone/>
              <a:defRPr sz="1400" i="0">
                <a:solidFill>
                  <a:schemeClr val="bg1">
                    <a:lumMod val="95000"/>
                  </a:schemeClr>
                </a:solidFill>
                <a:latin typeface="+mj-lt"/>
              </a:defRPr>
            </a:lvl1pPr>
            <a:lvl2pPr marL="457189" indent="0">
              <a:buNone/>
              <a:defRPr sz="1600">
                <a:latin typeface="+mj-lt"/>
              </a:defRPr>
            </a:lvl2pPr>
            <a:lvl3pPr marL="914377" indent="0">
              <a:buNone/>
              <a:defRPr sz="1600">
                <a:latin typeface="+mj-lt"/>
              </a:defRPr>
            </a:lvl3pPr>
            <a:lvl4pPr marL="1371566" indent="0">
              <a:buNone/>
              <a:defRPr sz="1600">
                <a:latin typeface="+mj-lt"/>
              </a:defRPr>
            </a:lvl4pPr>
            <a:lvl5pPr marL="1828754" indent="0">
              <a:buNone/>
              <a:defRPr sz="1600">
                <a:latin typeface="+mj-lt"/>
              </a:defRPr>
            </a:lvl5pPr>
          </a:lstStyle>
          <a:p>
            <a:pPr lvl="0"/>
            <a:r>
              <a:rPr lang="da-DK" dirty="0"/>
              <a:t>Indsæt citat eller kort tekst</a:t>
            </a:r>
          </a:p>
        </p:txBody>
      </p:sp>
      <p:pic>
        <p:nvPicPr>
          <p:cNvPr id="8" name="Grafik 8">
            <a:extLst>
              <a:ext uri="{FF2B5EF4-FFF2-40B4-BE49-F238E27FC236}">
                <a16:creationId xmlns:a16="http://schemas.microsoft.com/office/drawing/2014/main" id="{8F544624-B2FB-C105-267D-5DD248B037F5}"/>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8403424" y="-610717"/>
            <a:ext cx="4516054" cy="4601557"/>
          </a:xfrm>
          <a:prstGeom prst="rect">
            <a:avLst/>
          </a:prstGeom>
        </p:spPr>
      </p:pic>
      <p:sp>
        <p:nvSpPr>
          <p:cNvPr id="5" name="Pladsholder til billede 11">
            <a:extLst>
              <a:ext uri="{FF2B5EF4-FFF2-40B4-BE49-F238E27FC236}">
                <a16:creationId xmlns:a16="http://schemas.microsoft.com/office/drawing/2014/main" id="{0B9521B5-EC5D-4C3F-B621-B3496420E9DF}"/>
              </a:ext>
            </a:extLst>
          </p:cNvPr>
          <p:cNvSpPr>
            <a:spLocks noGrp="1"/>
          </p:cNvSpPr>
          <p:nvPr>
            <p:ph type="pic" sz="quarter" idx="15" hasCustomPrompt="1"/>
          </p:nvPr>
        </p:nvSpPr>
        <p:spPr>
          <a:xfrm>
            <a:off x="0" y="0"/>
            <a:ext cx="6614445" cy="6858000"/>
          </a:xfrm>
          <a:prstGeom prst="rect">
            <a:avLst/>
          </a:prstGeom>
        </p:spPr>
        <p:txBody>
          <a:bodyPr anchor="ctr" anchorCtr="1"/>
          <a:lstStyle>
            <a:lvl1pPr marL="0" indent="0">
              <a:buNone/>
              <a:defRPr sz="1600">
                <a:latin typeface="+mj-lt"/>
              </a:defRPr>
            </a:lvl1pPr>
          </a:lstStyle>
          <a:p>
            <a:r>
              <a:rPr lang="da-DK" dirty="0"/>
              <a:t>Indsæt billede</a:t>
            </a:r>
          </a:p>
        </p:txBody>
      </p:sp>
      <p:sp>
        <p:nvSpPr>
          <p:cNvPr id="3" name="Pladsholder til billede 11">
            <a:extLst>
              <a:ext uri="{FF2B5EF4-FFF2-40B4-BE49-F238E27FC236}">
                <a16:creationId xmlns:a16="http://schemas.microsoft.com/office/drawing/2014/main" id="{2049520E-EF3B-4FAD-B6AC-AE540907F003}"/>
              </a:ext>
            </a:extLst>
          </p:cNvPr>
          <p:cNvSpPr>
            <a:spLocks noGrp="1"/>
          </p:cNvSpPr>
          <p:nvPr>
            <p:ph type="pic" sz="quarter" idx="16" hasCustomPrompt="1"/>
          </p:nvPr>
        </p:nvSpPr>
        <p:spPr>
          <a:xfrm>
            <a:off x="6614445" y="3427200"/>
            <a:ext cx="5577555" cy="3430800"/>
          </a:xfrm>
          <a:prstGeom prst="rect">
            <a:avLst/>
          </a:prstGeom>
        </p:spPr>
        <p:txBody>
          <a:bodyPr anchor="ctr" anchorCtr="1"/>
          <a:lstStyle>
            <a:lvl1pPr marL="0" indent="0">
              <a:buNone/>
              <a:defRPr sz="1600">
                <a:latin typeface="+mj-lt"/>
              </a:defRPr>
            </a:lvl1pPr>
          </a:lstStyle>
          <a:p>
            <a:r>
              <a:rPr lang="da-DK" dirty="0"/>
              <a:t>Indsæt billede</a:t>
            </a:r>
          </a:p>
        </p:txBody>
      </p:sp>
    </p:spTree>
    <p:extLst>
      <p:ext uri="{BB962C8B-B14F-4D97-AF65-F5344CB8AC3E}">
        <p14:creationId xmlns:p14="http://schemas.microsoft.com/office/powerpoint/2010/main" val="3700165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brødtekst og billeder">
    <p:spTree>
      <p:nvGrpSpPr>
        <p:cNvPr id="1" name=""/>
        <p:cNvGrpSpPr/>
        <p:nvPr/>
      </p:nvGrpSpPr>
      <p:grpSpPr>
        <a:xfrm>
          <a:off x="0" y="0"/>
          <a:ext cx="0" cy="0"/>
          <a:chOff x="0" y="0"/>
          <a:chExt cx="0" cy="0"/>
        </a:xfrm>
      </p:grpSpPr>
      <p:cxnSp>
        <p:nvCxnSpPr>
          <p:cNvPr id="9" name="Lige forbindelse 8">
            <a:extLst>
              <a:ext uri="{FF2B5EF4-FFF2-40B4-BE49-F238E27FC236}">
                <a16:creationId xmlns:a16="http://schemas.microsoft.com/office/drawing/2014/main" id="{7BA96251-326B-4969-B86B-0C88ACFB9186}"/>
              </a:ext>
            </a:extLst>
          </p:cNvPr>
          <p:cNvCxnSpPr/>
          <p:nvPr userDrawn="1"/>
        </p:nvCxnSpPr>
        <p:spPr>
          <a:xfrm>
            <a:off x="7511691" y="1492755"/>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10" name="Pladsholder til tekst 3">
            <a:extLst>
              <a:ext uri="{FF2B5EF4-FFF2-40B4-BE49-F238E27FC236}">
                <a16:creationId xmlns:a16="http://schemas.microsoft.com/office/drawing/2014/main" id="{A2B574BE-C1CA-477E-9863-A2BDDD4625D0}"/>
              </a:ext>
            </a:extLst>
          </p:cNvPr>
          <p:cNvSpPr>
            <a:spLocks noGrp="1"/>
          </p:cNvSpPr>
          <p:nvPr>
            <p:ph type="body" sz="quarter" idx="14" hasCustomPrompt="1"/>
          </p:nvPr>
        </p:nvSpPr>
        <p:spPr>
          <a:xfrm>
            <a:off x="7397314" y="2052639"/>
            <a:ext cx="4079345" cy="4172054"/>
          </a:xfrm>
          <a:prstGeom prst="rect">
            <a:avLst/>
          </a:prstGeom>
        </p:spPr>
        <p:txBody>
          <a:bodyPr/>
          <a:lstStyle>
            <a:lvl1pPr marL="0" indent="0">
              <a:buNone/>
              <a:defRPr sz="1500">
                <a:solidFill>
                  <a:srgbClr val="293952"/>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stStyle>
          <a:p>
            <a:pPr lvl="0"/>
            <a:r>
              <a:rPr lang="da-DK" dirty="0"/>
              <a:t>Indsæt brød tekst</a:t>
            </a:r>
          </a:p>
        </p:txBody>
      </p:sp>
      <p:sp>
        <p:nvSpPr>
          <p:cNvPr id="17" name="Pladsholder til billede 11">
            <a:extLst>
              <a:ext uri="{FF2B5EF4-FFF2-40B4-BE49-F238E27FC236}">
                <a16:creationId xmlns:a16="http://schemas.microsoft.com/office/drawing/2014/main" id="{C31C0BAC-4527-48E9-9C56-029FDE2A6865}"/>
              </a:ext>
            </a:extLst>
          </p:cNvPr>
          <p:cNvSpPr>
            <a:spLocks noGrp="1"/>
          </p:cNvSpPr>
          <p:nvPr>
            <p:ph type="pic" sz="quarter" idx="16" hasCustomPrompt="1"/>
          </p:nvPr>
        </p:nvSpPr>
        <p:spPr>
          <a:xfrm>
            <a:off x="3371223" y="0"/>
            <a:ext cx="3253100" cy="3429000"/>
          </a:xfrm>
          <a:prstGeom prst="rect">
            <a:avLst/>
          </a:prstGeom>
        </p:spPr>
        <p:txBody>
          <a:bodyPr anchor="ctr" anchorCtr="1"/>
          <a:lstStyle>
            <a:lvl1pPr marL="0" indent="0">
              <a:buNone/>
              <a:defRPr sz="1600">
                <a:latin typeface="+mj-lt"/>
              </a:defRPr>
            </a:lvl1pPr>
          </a:lstStyle>
          <a:p>
            <a:r>
              <a:rPr lang="da-DK" dirty="0"/>
              <a:t>Indsæt billede</a:t>
            </a:r>
          </a:p>
        </p:txBody>
      </p:sp>
      <p:sp>
        <p:nvSpPr>
          <p:cNvPr id="19" name="Pladsholder til billede 11">
            <a:extLst>
              <a:ext uri="{FF2B5EF4-FFF2-40B4-BE49-F238E27FC236}">
                <a16:creationId xmlns:a16="http://schemas.microsoft.com/office/drawing/2014/main" id="{8C1F49E0-F510-4984-AA56-45FBA1808281}"/>
              </a:ext>
            </a:extLst>
          </p:cNvPr>
          <p:cNvSpPr>
            <a:spLocks noGrp="1"/>
          </p:cNvSpPr>
          <p:nvPr>
            <p:ph type="pic" sz="quarter" idx="15" hasCustomPrompt="1"/>
          </p:nvPr>
        </p:nvSpPr>
        <p:spPr>
          <a:xfrm>
            <a:off x="0" y="0"/>
            <a:ext cx="3371221" cy="6858000"/>
          </a:xfrm>
          <a:prstGeom prst="rect">
            <a:avLst/>
          </a:prstGeom>
        </p:spPr>
        <p:txBody>
          <a:bodyPr anchor="ctr" anchorCtr="1"/>
          <a:lstStyle>
            <a:lvl1pPr marL="0" indent="0">
              <a:buNone/>
              <a:defRPr sz="1600">
                <a:latin typeface="+mj-lt"/>
              </a:defRPr>
            </a:lvl1pPr>
          </a:lstStyle>
          <a:p>
            <a:r>
              <a:rPr lang="da-DK" dirty="0"/>
              <a:t>Indsæt billede</a:t>
            </a:r>
          </a:p>
        </p:txBody>
      </p:sp>
      <p:sp>
        <p:nvSpPr>
          <p:cNvPr id="23" name="Pladsholder til billede 11">
            <a:extLst>
              <a:ext uri="{FF2B5EF4-FFF2-40B4-BE49-F238E27FC236}">
                <a16:creationId xmlns:a16="http://schemas.microsoft.com/office/drawing/2014/main" id="{67E47617-A21E-47B0-BE0E-13D522F6B7D9}"/>
              </a:ext>
            </a:extLst>
          </p:cNvPr>
          <p:cNvSpPr>
            <a:spLocks noGrp="1"/>
          </p:cNvSpPr>
          <p:nvPr>
            <p:ph type="pic" sz="quarter" idx="17" hasCustomPrompt="1"/>
          </p:nvPr>
        </p:nvSpPr>
        <p:spPr>
          <a:xfrm>
            <a:off x="3371222" y="3429000"/>
            <a:ext cx="3253100" cy="3429000"/>
          </a:xfrm>
          <a:prstGeom prst="rect">
            <a:avLst/>
          </a:prstGeom>
        </p:spPr>
        <p:txBody>
          <a:bodyPr anchor="ctr" anchorCtr="1"/>
          <a:lstStyle>
            <a:lvl1pPr marL="0" indent="0">
              <a:buNone/>
              <a:defRPr sz="1600">
                <a:latin typeface="+mj-lt"/>
              </a:defRPr>
            </a:lvl1pPr>
          </a:lstStyle>
          <a:p>
            <a:r>
              <a:rPr lang="da-DK" dirty="0"/>
              <a:t>Indsæt billede</a:t>
            </a:r>
          </a:p>
        </p:txBody>
      </p:sp>
      <p:sp>
        <p:nvSpPr>
          <p:cNvPr id="11" name="Titel 1">
            <a:extLst>
              <a:ext uri="{FF2B5EF4-FFF2-40B4-BE49-F238E27FC236}">
                <a16:creationId xmlns:a16="http://schemas.microsoft.com/office/drawing/2014/main" id="{DCBB8970-9819-4C7A-9E9F-218F22F7A2FA}"/>
              </a:ext>
            </a:extLst>
          </p:cNvPr>
          <p:cNvSpPr>
            <a:spLocks noGrp="1"/>
          </p:cNvSpPr>
          <p:nvPr>
            <p:ph type="title" hasCustomPrompt="1"/>
          </p:nvPr>
        </p:nvSpPr>
        <p:spPr>
          <a:xfrm>
            <a:off x="7397311" y="521552"/>
            <a:ext cx="4079344" cy="1325563"/>
          </a:xfrm>
          <a:prstGeom prst="rect">
            <a:avLst/>
          </a:prstGeom>
        </p:spPr>
        <p:txBody>
          <a:bodyPr/>
          <a:lstStyle>
            <a:lvl1pPr>
              <a:defRPr sz="2200" b="1">
                <a:solidFill>
                  <a:srgbClr val="293952"/>
                </a:solidFill>
              </a:defRPr>
            </a:lvl1pPr>
          </a:lstStyle>
          <a:p>
            <a:r>
              <a:rPr lang="da-DK" dirty="0"/>
              <a:t>Titel på </a:t>
            </a:r>
            <a:br>
              <a:rPr lang="da-DK" dirty="0"/>
            </a:br>
            <a:r>
              <a:rPr lang="da-DK" dirty="0"/>
              <a:t>flere linjer</a:t>
            </a:r>
          </a:p>
        </p:txBody>
      </p:sp>
      <p:pic>
        <p:nvPicPr>
          <p:cNvPr id="2" name="Grafik 8">
            <a:extLst>
              <a:ext uri="{FF2B5EF4-FFF2-40B4-BE49-F238E27FC236}">
                <a16:creationId xmlns:a16="http://schemas.microsoft.com/office/drawing/2014/main" id="{577CB4E6-C124-C050-2290-A604DD4E2B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2129" y="-570079"/>
            <a:ext cx="4518645" cy="4601557"/>
          </a:xfrm>
          <a:prstGeom prst="rect">
            <a:avLst/>
          </a:prstGeom>
        </p:spPr>
      </p:pic>
    </p:spTree>
    <p:extLst>
      <p:ext uri="{BB962C8B-B14F-4D97-AF65-F5344CB8AC3E}">
        <p14:creationId xmlns:p14="http://schemas.microsoft.com/office/powerpoint/2010/main" val="1432548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el, brødtekst og billeder">
    <p:spTree>
      <p:nvGrpSpPr>
        <p:cNvPr id="1" name=""/>
        <p:cNvGrpSpPr/>
        <p:nvPr/>
      </p:nvGrpSpPr>
      <p:grpSpPr>
        <a:xfrm>
          <a:off x="0" y="0"/>
          <a:ext cx="0" cy="0"/>
          <a:chOff x="0" y="0"/>
          <a:chExt cx="0" cy="0"/>
        </a:xfrm>
      </p:grpSpPr>
      <p:sp>
        <p:nvSpPr>
          <p:cNvPr id="17" name="Pladsholder til billede 11">
            <a:extLst>
              <a:ext uri="{FF2B5EF4-FFF2-40B4-BE49-F238E27FC236}">
                <a16:creationId xmlns:a16="http://schemas.microsoft.com/office/drawing/2014/main" id="{C31C0BAC-4527-48E9-9C56-029FDE2A6865}"/>
              </a:ext>
            </a:extLst>
          </p:cNvPr>
          <p:cNvSpPr>
            <a:spLocks noGrp="1"/>
          </p:cNvSpPr>
          <p:nvPr>
            <p:ph type="pic" sz="quarter" idx="16" hasCustomPrompt="1"/>
          </p:nvPr>
        </p:nvSpPr>
        <p:spPr>
          <a:xfrm>
            <a:off x="6096000" y="0"/>
            <a:ext cx="6095999" cy="3429000"/>
          </a:xfrm>
          <a:prstGeom prst="rect">
            <a:avLst/>
          </a:prstGeom>
        </p:spPr>
        <p:txBody>
          <a:bodyPr anchor="ctr" anchorCtr="1"/>
          <a:lstStyle>
            <a:lvl1pPr marL="0" indent="0">
              <a:buNone/>
              <a:defRPr sz="1600">
                <a:latin typeface="+mj-lt"/>
              </a:defRPr>
            </a:lvl1pPr>
          </a:lstStyle>
          <a:p>
            <a:r>
              <a:rPr lang="da-DK" dirty="0"/>
              <a:t>Indsæt billede</a:t>
            </a:r>
          </a:p>
        </p:txBody>
      </p:sp>
      <p:sp>
        <p:nvSpPr>
          <p:cNvPr id="23" name="Pladsholder til billede 11">
            <a:extLst>
              <a:ext uri="{FF2B5EF4-FFF2-40B4-BE49-F238E27FC236}">
                <a16:creationId xmlns:a16="http://schemas.microsoft.com/office/drawing/2014/main" id="{67E47617-A21E-47B0-BE0E-13D522F6B7D9}"/>
              </a:ext>
            </a:extLst>
          </p:cNvPr>
          <p:cNvSpPr>
            <a:spLocks noGrp="1"/>
          </p:cNvSpPr>
          <p:nvPr>
            <p:ph type="pic" sz="quarter" idx="17" hasCustomPrompt="1"/>
          </p:nvPr>
        </p:nvSpPr>
        <p:spPr>
          <a:xfrm>
            <a:off x="6095999" y="3429000"/>
            <a:ext cx="6095999" cy="3429000"/>
          </a:xfrm>
          <a:prstGeom prst="rect">
            <a:avLst/>
          </a:prstGeom>
        </p:spPr>
        <p:txBody>
          <a:bodyPr anchor="ctr" anchorCtr="1"/>
          <a:lstStyle>
            <a:lvl1pPr marL="0" indent="0">
              <a:buNone/>
              <a:defRPr sz="1600">
                <a:latin typeface="+mj-lt"/>
              </a:defRPr>
            </a:lvl1pPr>
          </a:lstStyle>
          <a:p>
            <a:r>
              <a:rPr lang="da-DK" dirty="0"/>
              <a:t>Indsæt billede</a:t>
            </a:r>
          </a:p>
        </p:txBody>
      </p:sp>
      <p:cxnSp>
        <p:nvCxnSpPr>
          <p:cNvPr id="8" name="Lige forbindelse 7">
            <a:extLst>
              <a:ext uri="{FF2B5EF4-FFF2-40B4-BE49-F238E27FC236}">
                <a16:creationId xmlns:a16="http://schemas.microsoft.com/office/drawing/2014/main" id="{5D05698D-FD14-49B6-9B1C-58CFB6F9AF55}"/>
              </a:ext>
            </a:extLst>
          </p:cNvPr>
          <p:cNvCxnSpPr/>
          <p:nvPr userDrawn="1"/>
        </p:nvCxnSpPr>
        <p:spPr>
          <a:xfrm>
            <a:off x="471569" y="1492755"/>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12" name="Pladsholder til tekst 3">
            <a:extLst>
              <a:ext uri="{FF2B5EF4-FFF2-40B4-BE49-F238E27FC236}">
                <a16:creationId xmlns:a16="http://schemas.microsoft.com/office/drawing/2014/main" id="{273A8669-CCBC-4105-9C93-A23CCDB9F6F4}"/>
              </a:ext>
            </a:extLst>
          </p:cNvPr>
          <p:cNvSpPr>
            <a:spLocks noGrp="1"/>
          </p:cNvSpPr>
          <p:nvPr>
            <p:ph type="body" sz="quarter" idx="18" hasCustomPrompt="1"/>
          </p:nvPr>
        </p:nvSpPr>
        <p:spPr>
          <a:xfrm>
            <a:off x="357190" y="2052639"/>
            <a:ext cx="5243510" cy="4172054"/>
          </a:xfrm>
          <a:prstGeom prst="rect">
            <a:avLst/>
          </a:prstGeom>
        </p:spPr>
        <p:txBody>
          <a:bodyPr/>
          <a:lstStyle>
            <a:lvl1pPr marL="0" indent="0">
              <a:buNone/>
              <a:defRPr sz="1500">
                <a:solidFill>
                  <a:srgbClr val="293952"/>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stStyle>
          <a:p>
            <a:pPr lvl="0"/>
            <a:r>
              <a:rPr lang="da-DK" dirty="0"/>
              <a:t>Indsæt brød tekst</a:t>
            </a:r>
          </a:p>
        </p:txBody>
      </p:sp>
      <p:sp>
        <p:nvSpPr>
          <p:cNvPr id="2" name="Titel 1">
            <a:extLst>
              <a:ext uri="{FF2B5EF4-FFF2-40B4-BE49-F238E27FC236}">
                <a16:creationId xmlns:a16="http://schemas.microsoft.com/office/drawing/2014/main" id="{4C2E8561-6227-244B-94D1-6F26881111B0}"/>
              </a:ext>
            </a:extLst>
          </p:cNvPr>
          <p:cNvSpPr>
            <a:spLocks noGrp="1"/>
          </p:cNvSpPr>
          <p:nvPr>
            <p:ph type="title" hasCustomPrompt="1"/>
          </p:nvPr>
        </p:nvSpPr>
        <p:spPr>
          <a:xfrm>
            <a:off x="357190" y="521551"/>
            <a:ext cx="5243510" cy="1169137"/>
          </a:xfrm>
          <a:prstGeom prst="rect">
            <a:avLst/>
          </a:prstGeom>
        </p:spPr>
        <p:txBody>
          <a:bodyPr/>
          <a:lstStyle>
            <a:lvl1pPr>
              <a:defRPr sz="2200" b="1">
                <a:solidFill>
                  <a:srgbClr val="293952"/>
                </a:solidFill>
              </a:defRPr>
            </a:lvl1pPr>
          </a:lstStyle>
          <a:p>
            <a:r>
              <a:rPr lang="da-DK" dirty="0"/>
              <a:t>Titel på </a:t>
            </a:r>
            <a:br>
              <a:rPr lang="da-DK" dirty="0"/>
            </a:br>
            <a:r>
              <a:rPr lang="da-DK" dirty="0"/>
              <a:t>to linjer</a:t>
            </a:r>
          </a:p>
        </p:txBody>
      </p:sp>
    </p:spTree>
    <p:extLst>
      <p:ext uri="{BB962C8B-B14F-4D97-AF65-F5344CB8AC3E}">
        <p14:creationId xmlns:p14="http://schemas.microsoft.com/office/powerpoint/2010/main" val="3003828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brødtekst på bl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BB69F23-87AE-441C-BE8D-A3E1BE2F8E2B}"/>
              </a:ext>
            </a:extLst>
          </p:cNvPr>
          <p:cNvSpPr/>
          <p:nvPr userDrawn="1"/>
        </p:nvSpPr>
        <p:spPr>
          <a:xfrm>
            <a:off x="0" y="1612057"/>
            <a:ext cx="12192000" cy="5245947"/>
          </a:xfrm>
          <a:prstGeom prst="rect">
            <a:avLst/>
          </a:prstGeom>
          <a:solidFill>
            <a:srgbClr val="C5E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 name="Pladsholder til indhold 2">
            <a:extLst>
              <a:ext uri="{FF2B5EF4-FFF2-40B4-BE49-F238E27FC236}">
                <a16:creationId xmlns:a16="http://schemas.microsoft.com/office/drawing/2014/main" id="{319841F8-3ECA-4868-A3E6-CF1850A500E6}"/>
              </a:ext>
            </a:extLst>
          </p:cNvPr>
          <p:cNvSpPr>
            <a:spLocks noGrp="1"/>
          </p:cNvSpPr>
          <p:nvPr>
            <p:ph idx="13" hasCustomPrompt="1"/>
          </p:nvPr>
        </p:nvSpPr>
        <p:spPr>
          <a:xfrm>
            <a:off x="356419" y="2059357"/>
            <a:ext cx="10515600" cy="4351338"/>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brødtekst</a:t>
            </a:r>
          </a:p>
        </p:txBody>
      </p:sp>
      <p:cxnSp>
        <p:nvCxnSpPr>
          <p:cNvPr id="7" name="Lige forbindelse 6">
            <a:extLst>
              <a:ext uri="{FF2B5EF4-FFF2-40B4-BE49-F238E27FC236}">
                <a16:creationId xmlns:a16="http://schemas.microsoft.com/office/drawing/2014/main" id="{0F20049D-12DC-48A4-8500-A54A06F39461}"/>
              </a:ext>
            </a:extLst>
          </p:cNvPr>
          <p:cNvCxnSpPr/>
          <p:nvPr userDrawn="1"/>
        </p:nvCxnSpPr>
        <p:spPr>
          <a:xfrm>
            <a:off x="471569" y="1133769"/>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74E8D2FB-17A3-4528-B636-65F454FDCEB7}"/>
              </a:ext>
            </a:extLst>
          </p:cNvPr>
          <p:cNvSpPr>
            <a:spLocks noGrp="1"/>
          </p:cNvSpPr>
          <p:nvPr>
            <p:ph type="title" hasCustomPrompt="1"/>
          </p:nvPr>
        </p:nvSpPr>
        <p:spPr>
          <a:xfrm>
            <a:off x="356419" y="521552"/>
            <a:ext cx="10515600" cy="1325563"/>
          </a:xfrm>
          <a:prstGeom prst="rect">
            <a:avLst/>
          </a:prstGeom>
        </p:spPr>
        <p:txBody>
          <a:bodyPr/>
          <a:lstStyle>
            <a:lvl1pPr>
              <a:defRPr sz="2200" b="1">
                <a:solidFill>
                  <a:srgbClr val="293952"/>
                </a:solidFill>
              </a:defRPr>
            </a:lvl1pPr>
          </a:lstStyle>
          <a:p>
            <a:r>
              <a:rPr lang="da-DK" dirty="0"/>
              <a:t>Titel på en linje</a:t>
            </a:r>
          </a:p>
        </p:txBody>
      </p:sp>
      <p:pic>
        <p:nvPicPr>
          <p:cNvPr id="2" name="Grafik 8">
            <a:extLst>
              <a:ext uri="{FF2B5EF4-FFF2-40B4-BE49-F238E27FC236}">
                <a16:creationId xmlns:a16="http://schemas.microsoft.com/office/drawing/2014/main" id="{D2BC97B4-C72E-5A9E-A82D-AEAC02094F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2129" y="-570079"/>
            <a:ext cx="4518645" cy="4601557"/>
          </a:xfrm>
          <a:prstGeom prst="rect">
            <a:avLst/>
          </a:prstGeom>
        </p:spPr>
      </p:pic>
    </p:spTree>
    <p:extLst>
      <p:ext uri="{BB962C8B-B14F-4D97-AF65-F5344CB8AC3E}">
        <p14:creationId xmlns:p14="http://schemas.microsoft.com/office/powerpoint/2010/main" val="2967834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el og brødtekst på pink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BB69F23-87AE-441C-BE8D-A3E1BE2F8E2B}"/>
              </a:ext>
            </a:extLst>
          </p:cNvPr>
          <p:cNvSpPr/>
          <p:nvPr userDrawn="1"/>
        </p:nvSpPr>
        <p:spPr>
          <a:xfrm>
            <a:off x="0" y="1612057"/>
            <a:ext cx="12192000" cy="52459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cxnSp>
        <p:nvCxnSpPr>
          <p:cNvPr id="7" name="Lige forbindelse 6">
            <a:extLst>
              <a:ext uri="{FF2B5EF4-FFF2-40B4-BE49-F238E27FC236}">
                <a16:creationId xmlns:a16="http://schemas.microsoft.com/office/drawing/2014/main" id="{0F20049D-12DC-48A4-8500-A54A06F39461}"/>
              </a:ext>
            </a:extLst>
          </p:cNvPr>
          <p:cNvCxnSpPr/>
          <p:nvPr userDrawn="1"/>
        </p:nvCxnSpPr>
        <p:spPr>
          <a:xfrm>
            <a:off x="471569" y="1133769"/>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74E8D2FB-17A3-4528-B636-65F454FDCEB7}"/>
              </a:ext>
            </a:extLst>
          </p:cNvPr>
          <p:cNvSpPr>
            <a:spLocks noGrp="1"/>
          </p:cNvSpPr>
          <p:nvPr>
            <p:ph type="title" hasCustomPrompt="1"/>
          </p:nvPr>
        </p:nvSpPr>
        <p:spPr>
          <a:xfrm>
            <a:off x="356419" y="521552"/>
            <a:ext cx="10515600" cy="1325563"/>
          </a:xfrm>
          <a:prstGeom prst="rect">
            <a:avLst/>
          </a:prstGeom>
        </p:spPr>
        <p:txBody>
          <a:bodyPr/>
          <a:lstStyle>
            <a:lvl1pPr>
              <a:defRPr sz="2200" b="1">
                <a:solidFill>
                  <a:srgbClr val="293952"/>
                </a:solidFill>
              </a:defRPr>
            </a:lvl1pPr>
          </a:lstStyle>
          <a:p>
            <a:r>
              <a:rPr lang="da-DK" dirty="0"/>
              <a:t>Titel på en linje</a:t>
            </a:r>
          </a:p>
        </p:txBody>
      </p:sp>
      <p:sp>
        <p:nvSpPr>
          <p:cNvPr id="6" name="Pladsholder til SmartArt 5">
            <a:extLst>
              <a:ext uri="{FF2B5EF4-FFF2-40B4-BE49-F238E27FC236}">
                <a16:creationId xmlns:a16="http://schemas.microsoft.com/office/drawing/2014/main" id="{7CADFA9F-39B0-4281-9F99-20D176AE9647}"/>
              </a:ext>
            </a:extLst>
          </p:cNvPr>
          <p:cNvSpPr>
            <a:spLocks noGrp="1"/>
          </p:cNvSpPr>
          <p:nvPr>
            <p:ph type="dgm" sz="quarter" idx="14" hasCustomPrompt="1"/>
          </p:nvPr>
        </p:nvSpPr>
        <p:spPr>
          <a:xfrm>
            <a:off x="359185" y="2066925"/>
            <a:ext cx="11473631" cy="4352925"/>
          </a:xfrm>
          <a:prstGeom prst="rect">
            <a:avLst/>
          </a:prstGeom>
        </p:spPr>
        <p:txBody>
          <a:bodyPr/>
          <a:lstStyle>
            <a:lvl1pPr marL="0" indent="0">
              <a:buNone/>
              <a:defRPr sz="1500">
                <a:solidFill>
                  <a:schemeClr val="bg1"/>
                </a:solidFill>
              </a:defRPr>
            </a:lvl1pPr>
          </a:lstStyle>
          <a:p>
            <a:r>
              <a:rPr lang="da-DK" dirty="0"/>
              <a:t>Indsæt grafik</a:t>
            </a:r>
          </a:p>
        </p:txBody>
      </p:sp>
      <p:pic>
        <p:nvPicPr>
          <p:cNvPr id="2" name="Grafik 8">
            <a:extLst>
              <a:ext uri="{FF2B5EF4-FFF2-40B4-BE49-F238E27FC236}">
                <a16:creationId xmlns:a16="http://schemas.microsoft.com/office/drawing/2014/main" id="{E1147127-3796-A1D0-20E2-9E5674DEB0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2129" y="-570079"/>
            <a:ext cx="4518645" cy="4601557"/>
          </a:xfrm>
          <a:prstGeom prst="rect">
            <a:avLst/>
          </a:prstGeom>
        </p:spPr>
      </p:pic>
    </p:spTree>
    <p:extLst>
      <p:ext uri="{BB962C8B-B14F-4D97-AF65-F5344CB8AC3E}">
        <p14:creationId xmlns:p14="http://schemas.microsoft.com/office/powerpoint/2010/main" val="1602520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billede">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0F20049D-12DC-48A4-8500-A54A06F39461}"/>
              </a:ext>
            </a:extLst>
          </p:cNvPr>
          <p:cNvCxnSpPr/>
          <p:nvPr userDrawn="1"/>
        </p:nvCxnSpPr>
        <p:spPr>
          <a:xfrm>
            <a:off x="471569" y="1133769"/>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74E8D2FB-17A3-4528-B636-65F454FDCEB7}"/>
              </a:ext>
            </a:extLst>
          </p:cNvPr>
          <p:cNvSpPr>
            <a:spLocks noGrp="1"/>
          </p:cNvSpPr>
          <p:nvPr>
            <p:ph type="title" hasCustomPrompt="1"/>
          </p:nvPr>
        </p:nvSpPr>
        <p:spPr>
          <a:xfrm>
            <a:off x="356419" y="521552"/>
            <a:ext cx="10515600" cy="1325563"/>
          </a:xfrm>
          <a:prstGeom prst="rect">
            <a:avLst/>
          </a:prstGeom>
        </p:spPr>
        <p:txBody>
          <a:bodyPr/>
          <a:lstStyle>
            <a:lvl1pPr>
              <a:defRPr sz="2200" b="1">
                <a:solidFill>
                  <a:srgbClr val="293952"/>
                </a:solidFill>
              </a:defRPr>
            </a:lvl1pPr>
          </a:lstStyle>
          <a:p>
            <a:r>
              <a:rPr lang="da-DK" dirty="0"/>
              <a:t>Titel på en linje</a:t>
            </a:r>
          </a:p>
        </p:txBody>
      </p:sp>
      <p:sp>
        <p:nvSpPr>
          <p:cNvPr id="3" name="Pladsholder til billede 2">
            <a:extLst>
              <a:ext uri="{FF2B5EF4-FFF2-40B4-BE49-F238E27FC236}">
                <a16:creationId xmlns:a16="http://schemas.microsoft.com/office/drawing/2014/main" id="{18C17916-8BCF-4C2B-B257-8CC45CFC953B}"/>
              </a:ext>
            </a:extLst>
          </p:cNvPr>
          <p:cNvSpPr>
            <a:spLocks noGrp="1"/>
          </p:cNvSpPr>
          <p:nvPr>
            <p:ph type="pic" sz="quarter" idx="10" hasCustomPrompt="1"/>
          </p:nvPr>
        </p:nvSpPr>
        <p:spPr>
          <a:xfrm>
            <a:off x="0" y="1611313"/>
            <a:ext cx="12191999" cy="5246687"/>
          </a:xfrm>
          <a:prstGeom prst="rect">
            <a:avLst/>
          </a:prstGeom>
        </p:spPr>
        <p:txBody>
          <a:bodyPr anchor="ctr"/>
          <a:lstStyle>
            <a:lvl1pPr marL="0" indent="0" algn="ctr">
              <a:buNone/>
              <a:defRPr sz="1500"/>
            </a:lvl1pPr>
          </a:lstStyle>
          <a:p>
            <a:r>
              <a:rPr lang="da-DK" dirty="0"/>
              <a:t>Indsæt billede</a:t>
            </a:r>
          </a:p>
        </p:txBody>
      </p:sp>
      <p:pic>
        <p:nvPicPr>
          <p:cNvPr id="4" name="Grafik 8">
            <a:extLst>
              <a:ext uri="{FF2B5EF4-FFF2-40B4-BE49-F238E27FC236}">
                <a16:creationId xmlns:a16="http://schemas.microsoft.com/office/drawing/2014/main" id="{298287FE-8CD8-3982-E787-AE1D492A8E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2129" y="-570079"/>
            <a:ext cx="4518645" cy="4601557"/>
          </a:xfrm>
          <a:prstGeom prst="rect">
            <a:avLst/>
          </a:prstGeom>
        </p:spPr>
      </p:pic>
    </p:spTree>
    <p:extLst>
      <p:ext uri="{BB962C8B-B14F-4D97-AF65-F5344CB8AC3E}">
        <p14:creationId xmlns:p14="http://schemas.microsoft.com/office/powerpoint/2010/main" val="682171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dkold med ikon_1">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ABC9E0-F1C8-4317-A025-26257D793668}"/>
              </a:ext>
            </a:extLst>
          </p:cNvPr>
          <p:cNvSpPr>
            <a:spLocks noGrp="1"/>
          </p:cNvSpPr>
          <p:nvPr>
            <p:ph idx="1" hasCustomPrompt="1"/>
          </p:nvPr>
        </p:nvSpPr>
        <p:spPr>
          <a:xfrm>
            <a:off x="5183188" y="521547"/>
            <a:ext cx="6172200" cy="5889148"/>
          </a:xfrm>
          <a:prstGeom prst="rect">
            <a:avLst/>
          </a:prstGeom>
        </p:spPr>
        <p:txBody>
          <a:bodyPr/>
          <a:lstStyle>
            <a:lvl1pPr marL="0" indent="0">
              <a:buNone/>
              <a:defRPr sz="1500">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vl6pPr>
              <a:defRPr sz="2000"/>
            </a:lvl6pPr>
            <a:lvl7pPr>
              <a:defRPr sz="2000"/>
            </a:lvl7pPr>
            <a:lvl8pPr>
              <a:defRPr sz="2000"/>
            </a:lvl8pPr>
            <a:lvl9pPr>
              <a:defRPr sz="2000"/>
            </a:lvl9pPr>
          </a:lstStyle>
          <a:p>
            <a:pPr lvl="0"/>
            <a:r>
              <a:rPr lang="da-DK" dirty="0"/>
              <a:t>Indsæt brødtekst</a:t>
            </a:r>
          </a:p>
        </p:txBody>
      </p:sp>
      <p:sp>
        <p:nvSpPr>
          <p:cNvPr id="8" name="Rektangel 7">
            <a:extLst>
              <a:ext uri="{FF2B5EF4-FFF2-40B4-BE49-F238E27FC236}">
                <a16:creationId xmlns:a16="http://schemas.microsoft.com/office/drawing/2014/main" id="{00DA741F-E7FC-4A6F-9CAC-CBFCF205C610}"/>
              </a:ext>
            </a:extLst>
          </p:cNvPr>
          <p:cNvSpPr/>
          <p:nvPr userDrawn="1"/>
        </p:nvSpPr>
        <p:spPr>
          <a:xfrm>
            <a:off x="1" y="0"/>
            <a:ext cx="4870027" cy="6858000"/>
          </a:xfrm>
          <a:prstGeom prst="rect">
            <a:avLst/>
          </a:prstGeom>
          <a:solidFill>
            <a:srgbClr val="7A0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solidFill>
                <a:schemeClr val="bg1"/>
              </a:solidFill>
            </a:endParaRPr>
          </a:p>
        </p:txBody>
      </p:sp>
      <p:sp>
        <p:nvSpPr>
          <p:cNvPr id="15" name="Pladsholder til indhold 2">
            <a:extLst>
              <a:ext uri="{FF2B5EF4-FFF2-40B4-BE49-F238E27FC236}">
                <a16:creationId xmlns:a16="http://schemas.microsoft.com/office/drawing/2014/main" id="{06A68368-0394-4965-8FCD-DB1D5CA609A3}"/>
              </a:ext>
            </a:extLst>
          </p:cNvPr>
          <p:cNvSpPr>
            <a:spLocks noGrp="1"/>
          </p:cNvSpPr>
          <p:nvPr>
            <p:ph idx="13" hasCustomPrompt="1"/>
          </p:nvPr>
        </p:nvSpPr>
        <p:spPr>
          <a:xfrm>
            <a:off x="356420" y="2059357"/>
            <a:ext cx="3870141" cy="4351338"/>
          </a:xfrm>
          <a:prstGeom prst="rect">
            <a:avLst/>
          </a:prstGeom>
        </p:spPr>
        <p:txBody>
          <a:bodyPr/>
          <a:lstStyle>
            <a:lvl1pPr marL="0" indent="0">
              <a:buNone/>
              <a:defRPr sz="1500">
                <a:solidFill>
                  <a:schemeClr val="bg1"/>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ikon (vælg ikon nederst højre hjørne)</a:t>
            </a:r>
          </a:p>
        </p:txBody>
      </p:sp>
      <p:sp>
        <p:nvSpPr>
          <p:cNvPr id="11" name="Titel 1">
            <a:extLst>
              <a:ext uri="{FF2B5EF4-FFF2-40B4-BE49-F238E27FC236}">
                <a16:creationId xmlns:a16="http://schemas.microsoft.com/office/drawing/2014/main" id="{52ED4D92-F96F-4AE1-A757-D359339EBA3B}"/>
              </a:ext>
            </a:extLst>
          </p:cNvPr>
          <p:cNvSpPr>
            <a:spLocks noGrp="1"/>
          </p:cNvSpPr>
          <p:nvPr>
            <p:ph type="title" hasCustomPrompt="1"/>
          </p:nvPr>
        </p:nvSpPr>
        <p:spPr>
          <a:xfrm>
            <a:off x="356420" y="521551"/>
            <a:ext cx="3870141" cy="1325563"/>
          </a:xfrm>
          <a:prstGeom prst="rect">
            <a:avLst/>
          </a:prstGeom>
        </p:spPr>
        <p:txBody>
          <a:bodyPr/>
          <a:lstStyle>
            <a:lvl1pPr>
              <a:defRPr sz="2200" b="1">
                <a:solidFill>
                  <a:schemeClr val="bg1"/>
                </a:solidFill>
              </a:defRPr>
            </a:lvl1pPr>
          </a:lstStyle>
          <a:p>
            <a:r>
              <a:rPr lang="da-DK" dirty="0"/>
              <a:t>Titel på </a:t>
            </a:r>
            <a:br>
              <a:rPr lang="da-DK" dirty="0"/>
            </a:br>
            <a:r>
              <a:rPr lang="da-DK" dirty="0"/>
              <a:t>flere linjer</a:t>
            </a:r>
            <a:br>
              <a:rPr lang="da-DK" dirty="0"/>
            </a:br>
            <a:endParaRPr lang="da-DK" dirty="0"/>
          </a:p>
        </p:txBody>
      </p:sp>
      <p:cxnSp>
        <p:nvCxnSpPr>
          <p:cNvPr id="7" name="Lige forbindelse 6">
            <a:extLst>
              <a:ext uri="{FF2B5EF4-FFF2-40B4-BE49-F238E27FC236}">
                <a16:creationId xmlns:a16="http://schemas.microsoft.com/office/drawing/2014/main" id="{7D6D0F1D-566B-4244-8BCB-A0C80909B612}"/>
              </a:ext>
            </a:extLst>
          </p:cNvPr>
          <p:cNvCxnSpPr/>
          <p:nvPr userDrawn="1"/>
        </p:nvCxnSpPr>
        <p:spPr>
          <a:xfrm>
            <a:off x="471569" y="1492755"/>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1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øn med undertitel og dato">
    <p:bg>
      <p:bgPr>
        <a:solidFill>
          <a:srgbClr val="64DF95"/>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251D973-290D-4B34-93A1-75124FE21CAD}"/>
              </a:ext>
            </a:extLst>
          </p:cNvPr>
          <p:cNvSpPr>
            <a:spLocks noGrp="1"/>
          </p:cNvSpPr>
          <p:nvPr>
            <p:ph type="ctrTitle"/>
          </p:nvPr>
        </p:nvSpPr>
        <p:spPr>
          <a:xfrm>
            <a:off x="737420" y="1967940"/>
            <a:ext cx="6975347" cy="2521969"/>
          </a:xfrm>
          <a:prstGeom prst="rect">
            <a:avLst/>
          </a:prstGeom>
        </p:spPr>
        <p:txBody>
          <a:bodyPr anchor="b">
            <a:normAutofit/>
          </a:bodyPr>
          <a:lstStyle>
            <a:lvl1pPr algn="l">
              <a:defRPr sz="4000" b="1">
                <a:solidFill>
                  <a:srgbClr val="293952"/>
                </a:solidFill>
              </a:defRPr>
            </a:lvl1pPr>
          </a:lstStyle>
          <a:p>
            <a:r>
              <a:rPr lang="da-DK"/>
              <a:t>Klik for at redigere titeltypografien i masteren</a:t>
            </a:r>
            <a:endParaRPr lang="da-DK" dirty="0"/>
          </a:p>
        </p:txBody>
      </p:sp>
      <p:sp>
        <p:nvSpPr>
          <p:cNvPr id="5" name="Undertitel 2">
            <a:extLst>
              <a:ext uri="{FF2B5EF4-FFF2-40B4-BE49-F238E27FC236}">
                <a16:creationId xmlns:a16="http://schemas.microsoft.com/office/drawing/2014/main" id="{8852EF91-3587-41F9-987C-D09A654E4B6B}"/>
              </a:ext>
            </a:extLst>
          </p:cNvPr>
          <p:cNvSpPr>
            <a:spLocks noGrp="1"/>
          </p:cNvSpPr>
          <p:nvPr>
            <p:ph type="subTitle" idx="1"/>
          </p:nvPr>
        </p:nvSpPr>
        <p:spPr>
          <a:xfrm>
            <a:off x="737422" y="5071580"/>
            <a:ext cx="7561007"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cxnSp>
        <p:nvCxnSpPr>
          <p:cNvPr id="6" name="Lige forbindelse 5">
            <a:extLst>
              <a:ext uri="{FF2B5EF4-FFF2-40B4-BE49-F238E27FC236}">
                <a16:creationId xmlns:a16="http://schemas.microsoft.com/office/drawing/2014/main" id="{3D139258-39A9-4219-A8BD-CD4A2860612B}"/>
              </a:ext>
            </a:extLst>
          </p:cNvPr>
          <p:cNvCxnSpPr>
            <a:cxnSpLocks/>
          </p:cNvCxnSpPr>
          <p:nvPr userDrawn="1"/>
        </p:nvCxnSpPr>
        <p:spPr>
          <a:xfrm>
            <a:off x="-59822" y="4798141"/>
            <a:ext cx="1243863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ladsholder til tekst 11">
            <a:extLst>
              <a:ext uri="{FF2B5EF4-FFF2-40B4-BE49-F238E27FC236}">
                <a16:creationId xmlns:a16="http://schemas.microsoft.com/office/drawing/2014/main" id="{D3C7685B-2C9D-4FD7-BF28-057B4447BABE}"/>
              </a:ext>
            </a:extLst>
          </p:cNvPr>
          <p:cNvSpPr>
            <a:spLocks noGrp="1"/>
          </p:cNvSpPr>
          <p:nvPr>
            <p:ph type="body" sz="quarter" idx="11" hasCustomPrompt="1"/>
          </p:nvPr>
        </p:nvSpPr>
        <p:spPr>
          <a:xfrm>
            <a:off x="737419"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Tree>
    <p:extLst>
      <p:ext uri="{BB962C8B-B14F-4D97-AF65-F5344CB8AC3E}">
        <p14:creationId xmlns:p14="http://schemas.microsoft.com/office/powerpoint/2010/main" val="1199113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Indkold med ikon_1">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ABC9E0-F1C8-4317-A025-26257D793668}"/>
              </a:ext>
            </a:extLst>
          </p:cNvPr>
          <p:cNvSpPr>
            <a:spLocks noGrp="1"/>
          </p:cNvSpPr>
          <p:nvPr>
            <p:ph idx="1" hasCustomPrompt="1"/>
          </p:nvPr>
        </p:nvSpPr>
        <p:spPr>
          <a:xfrm>
            <a:off x="5183188" y="521547"/>
            <a:ext cx="6172200" cy="5889148"/>
          </a:xfrm>
          <a:prstGeom prst="rect">
            <a:avLst/>
          </a:prstGeom>
        </p:spPr>
        <p:txBody>
          <a:bodyPr/>
          <a:lstStyle>
            <a:lvl1pPr marL="0" indent="0">
              <a:buNone/>
              <a:defRPr sz="1500">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vl6pPr>
              <a:defRPr sz="2000"/>
            </a:lvl6pPr>
            <a:lvl7pPr>
              <a:defRPr sz="2000"/>
            </a:lvl7pPr>
            <a:lvl8pPr>
              <a:defRPr sz="2000"/>
            </a:lvl8pPr>
            <a:lvl9pPr>
              <a:defRPr sz="2000"/>
            </a:lvl9pPr>
          </a:lstStyle>
          <a:p>
            <a:pPr lvl="0"/>
            <a:r>
              <a:rPr lang="da-DK" dirty="0"/>
              <a:t>Indsæt brødtekst</a:t>
            </a:r>
          </a:p>
        </p:txBody>
      </p:sp>
      <p:sp>
        <p:nvSpPr>
          <p:cNvPr id="8" name="Rektangel 7">
            <a:extLst>
              <a:ext uri="{FF2B5EF4-FFF2-40B4-BE49-F238E27FC236}">
                <a16:creationId xmlns:a16="http://schemas.microsoft.com/office/drawing/2014/main" id="{00DA741F-E7FC-4A6F-9CAC-CBFCF205C610}"/>
              </a:ext>
            </a:extLst>
          </p:cNvPr>
          <p:cNvSpPr/>
          <p:nvPr userDrawn="1"/>
        </p:nvSpPr>
        <p:spPr>
          <a:xfrm>
            <a:off x="1" y="0"/>
            <a:ext cx="4870027" cy="6858000"/>
          </a:xfrm>
          <a:prstGeom prst="rect">
            <a:avLst/>
          </a:prstGeom>
          <a:solidFill>
            <a:srgbClr val="7A0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solidFill>
                <a:schemeClr val="bg1"/>
              </a:solidFill>
            </a:endParaRPr>
          </a:p>
        </p:txBody>
      </p:sp>
      <p:sp>
        <p:nvSpPr>
          <p:cNvPr id="15" name="Pladsholder til indhold 2">
            <a:extLst>
              <a:ext uri="{FF2B5EF4-FFF2-40B4-BE49-F238E27FC236}">
                <a16:creationId xmlns:a16="http://schemas.microsoft.com/office/drawing/2014/main" id="{06A68368-0394-4965-8FCD-DB1D5CA609A3}"/>
              </a:ext>
            </a:extLst>
          </p:cNvPr>
          <p:cNvSpPr>
            <a:spLocks noGrp="1"/>
          </p:cNvSpPr>
          <p:nvPr>
            <p:ph idx="13" hasCustomPrompt="1"/>
          </p:nvPr>
        </p:nvSpPr>
        <p:spPr>
          <a:xfrm>
            <a:off x="356420" y="2059357"/>
            <a:ext cx="3870141" cy="4351338"/>
          </a:xfrm>
          <a:prstGeom prst="rect">
            <a:avLst/>
          </a:prstGeom>
        </p:spPr>
        <p:txBody>
          <a:bodyPr/>
          <a:lstStyle>
            <a:lvl1pPr marL="0" indent="0">
              <a:buNone/>
              <a:defRPr sz="1500">
                <a:solidFill>
                  <a:schemeClr val="bg1"/>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ikon (vælg ikon nederst højre hjørne)</a:t>
            </a:r>
          </a:p>
        </p:txBody>
      </p:sp>
      <p:sp>
        <p:nvSpPr>
          <p:cNvPr id="11" name="Titel 1">
            <a:extLst>
              <a:ext uri="{FF2B5EF4-FFF2-40B4-BE49-F238E27FC236}">
                <a16:creationId xmlns:a16="http://schemas.microsoft.com/office/drawing/2014/main" id="{52ED4D92-F96F-4AE1-A757-D359339EBA3B}"/>
              </a:ext>
            </a:extLst>
          </p:cNvPr>
          <p:cNvSpPr>
            <a:spLocks noGrp="1"/>
          </p:cNvSpPr>
          <p:nvPr>
            <p:ph type="title" hasCustomPrompt="1"/>
          </p:nvPr>
        </p:nvSpPr>
        <p:spPr>
          <a:xfrm>
            <a:off x="356420" y="521551"/>
            <a:ext cx="3870141" cy="1325563"/>
          </a:xfrm>
          <a:prstGeom prst="rect">
            <a:avLst/>
          </a:prstGeom>
        </p:spPr>
        <p:txBody>
          <a:bodyPr/>
          <a:lstStyle>
            <a:lvl1pPr>
              <a:tabLst>
                <a:tab pos="1257300" algn="l"/>
              </a:tabLst>
              <a:defRPr sz="2200" b="1">
                <a:solidFill>
                  <a:schemeClr val="bg1"/>
                </a:solidFill>
              </a:defRPr>
            </a:lvl1pPr>
          </a:lstStyle>
          <a:p>
            <a:r>
              <a:rPr lang="da-DK" dirty="0"/>
              <a:t>Titel på </a:t>
            </a:r>
            <a:br>
              <a:rPr lang="da-DK" dirty="0"/>
            </a:br>
            <a:r>
              <a:rPr lang="da-DK" dirty="0"/>
              <a:t>flere linjer</a:t>
            </a:r>
            <a:br>
              <a:rPr lang="da-DK" dirty="0"/>
            </a:br>
            <a:r>
              <a:rPr lang="da-DK" dirty="0"/>
              <a:t>end to</a:t>
            </a:r>
            <a:br>
              <a:rPr lang="da-DK" dirty="0"/>
            </a:br>
            <a:endParaRPr lang="da-DK" dirty="0"/>
          </a:p>
        </p:txBody>
      </p:sp>
      <p:cxnSp>
        <p:nvCxnSpPr>
          <p:cNvPr id="7" name="Lige forbindelse 6">
            <a:extLst>
              <a:ext uri="{FF2B5EF4-FFF2-40B4-BE49-F238E27FC236}">
                <a16:creationId xmlns:a16="http://schemas.microsoft.com/office/drawing/2014/main" id="{7D6D0F1D-566B-4244-8BCB-A0C80909B612}"/>
              </a:ext>
            </a:extLst>
          </p:cNvPr>
          <p:cNvCxnSpPr/>
          <p:nvPr userDrawn="1"/>
        </p:nvCxnSpPr>
        <p:spPr>
          <a:xfrm>
            <a:off x="471569" y="1796819"/>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83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ndkold med ikon_1">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ABC9E0-F1C8-4317-A025-26257D793668}"/>
              </a:ext>
            </a:extLst>
          </p:cNvPr>
          <p:cNvSpPr>
            <a:spLocks noGrp="1"/>
          </p:cNvSpPr>
          <p:nvPr>
            <p:ph idx="1" hasCustomPrompt="1"/>
          </p:nvPr>
        </p:nvSpPr>
        <p:spPr>
          <a:xfrm>
            <a:off x="5183188" y="521547"/>
            <a:ext cx="6172200" cy="5889148"/>
          </a:xfrm>
          <a:prstGeom prst="rect">
            <a:avLst/>
          </a:prstGeom>
        </p:spPr>
        <p:txBody>
          <a:bodyPr/>
          <a:lstStyle>
            <a:lvl1pPr marL="0" indent="0">
              <a:buNone/>
              <a:defRPr sz="1500">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vl6pPr>
              <a:defRPr sz="2000"/>
            </a:lvl6pPr>
            <a:lvl7pPr>
              <a:defRPr sz="2000"/>
            </a:lvl7pPr>
            <a:lvl8pPr>
              <a:defRPr sz="2000"/>
            </a:lvl8pPr>
            <a:lvl9pPr>
              <a:defRPr sz="2000"/>
            </a:lvl9pPr>
          </a:lstStyle>
          <a:p>
            <a:pPr lvl="0"/>
            <a:r>
              <a:rPr lang="da-DK" dirty="0"/>
              <a:t>Indsæt brødtekst</a:t>
            </a:r>
          </a:p>
        </p:txBody>
      </p:sp>
      <p:sp>
        <p:nvSpPr>
          <p:cNvPr id="8" name="Rektangel 7">
            <a:extLst>
              <a:ext uri="{FF2B5EF4-FFF2-40B4-BE49-F238E27FC236}">
                <a16:creationId xmlns:a16="http://schemas.microsoft.com/office/drawing/2014/main" id="{00DA741F-E7FC-4A6F-9CAC-CBFCF205C610}"/>
              </a:ext>
            </a:extLst>
          </p:cNvPr>
          <p:cNvSpPr/>
          <p:nvPr userDrawn="1"/>
        </p:nvSpPr>
        <p:spPr>
          <a:xfrm>
            <a:off x="1" y="0"/>
            <a:ext cx="4870027" cy="6858000"/>
          </a:xfrm>
          <a:prstGeom prst="rect">
            <a:avLst/>
          </a:prstGeom>
          <a:solidFill>
            <a:srgbClr val="293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solidFill>
                <a:schemeClr val="bg1"/>
              </a:solidFill>
            </a:endParaRPr>
          </a:p>
        </p:txBody>
      </p:sp>
      <p:sp>
        <p:nvSpPr>
          <p:cNvPr id="15" name="Pladsholder til indhold 2">
            <a:extLst>
              <a:ext uri="{FF2B5EF4-FFF2-40B4-BE49-F238E27FC236}">
                <a16:creationId xmlns:a16="http://schemas.microsoft.com/office/drawing/2014/main" id="{06A68368-0394-4965-8FCD-DB1D5CA609A3}"/>
              </a:ext>
            </a:extLst>
          </p:cNvPr>
          <p:cNvSpPr>
            <a:spLocks noGrp="1"/>
          </p:cNvSpPr>
          <p:nvPr>
            <p:ph idx="13" hasCustomPrompt="1"/>
          </p:nvPr>
        </p:nvSpPr>
        <p:spPr>
          <a:xfrm>
            <a:off x="356420" y="2059357"/>
            <a:ext cx="3870141" cy="4351338"/>
          </a:xfrm>
          <a:prstGeom prst="rect">
            <a:avLst/>
          </a:prstGeom>
        </p:spPr>
        <p:txBody>
          <a:bodyPr/>
          <a:lstStyle>
            <a:lvl1pPr marL="0" indent="0">
              <a:buNone/>
              <a:defRPr sz="1500">
                <a:solidFill>
                  <a:schemeClr val="bg1"/>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ikon (vælg ikon nederst højre hjørne)</a:t>
            </a:r>
          </a:p>
        </p:txBody>
      </p:sp>
      <p:sp>
        <p:nvSpPr>
          <p:cNvPr id="11" name="Titel 1">
            <a:extLst>
              <a:ext uri="{FF2B5EF4-FFF2-40B4-BE49-F238E27FC236}">
                <a16:creationId xmlns:a16="http://schemas.microsoft.com/office/drawing/2014/main" id="{52ED4D92-F96F-4AE1-A757-D359339EBA3B}"/>
              </a:ext>
            </a:extLst>
          </p:cNvPr>
          <p:cNvSpPr>
            <a:spLocks noGrp="1"/>
          </p:cNvSpPr>
          <p:nvPr>
            <p:ph type="title" hasCustomPrompt="1"/>
          </p:nvPr>
        </p:nvSpPr>
        <p:spPr>
          <a:xfrm>
            <a:off x="356420" y="521551"/>
            <a:ext cx="3870141" cy="1325563"/>
          </a:xfrm>
          <a:prstGeom prst="rect">
            <a:avLst/>
          </a:prstGeom>
        </p:spPr>
        <p:txBody>
          <a:bodyPr/>
          <a:lstStyle>
            <a:lvl1pPr>
              <a:defRPr sz="2200" b="1">
                <a:solidFill>
                  <a:schemeClr val="bg1"/>
                </a:solidFill>
              </a:defRPr>
            </a:lvl1pPr>
          </a:lstStyle>
          <a:p>
            <a:r>
              <a:rPr lang="da-DK" dirty="0"/>
              <a:t>Titel på </a:t>
            </a:r>
            <a:br>
              <a:rPr lang="da-DK" dirty="0"/>
            </a:br>
            <a:r>
              <a:rPr lang="da-DK" dirty="0"/>
              <a:t>flere linjer</a:t>
            </a:r>
          </a:p>
        </p:txBody>
      </p:sp>
      <p:cxnSp>
        <p:nvCxnSpPr>
          <p:cNvPr id="7" name="Lige forbindelse 6">
            <a:extLst>
              <a:ext uri="{FF2B5EF4-FFF2-40B4-BE49-F238E27FC236}">
                <a16:creationId xmlns:a16="http://schemas.microsoft.com/office/drawing/2014/main" id="{7D6D0F1D-566B-4244-8BCB-A0C80909B612}"/>
              </a:ext>
            </a:extLst>
          </p:cNvPr>
          <p:cNvCxnSpPr/>
          <p:nvPr userDrawn="1"/>
        </p:nvCxnSpPr>
        <p:spPr>
          <a:xfrm>
            <a:off x="471569" y="1492755"/>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506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dhold med iko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0DA741F-E7FC-4A6F-9CAC-CBFCF205C610}"/>
              </a:ext>
            </a:extLst>
          </p:cNvPr>
          <p:cNvSpPr/>
          <p:nvPr userDrawn="1"/>
        </p:nvSpPr>
        <p:spPr>
          <a:xfrm>
            <a:off x="6529495" y="0"/>
            <a:ext cx="5662508" cy="6858000"/>
          </a:xfrm>
          <a:prstGeom prst="rect">
            <a:avLst/>
          </a:prstGeom>
          <a:solidFill>
            <a:srgbClr val="7A0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solidFill>
                <a:schemeClr val="bg1"/>
              </a:solidFill>
            </a:endParaRPr>
          </a:p>
        </p:txBody>
      </p:sp>
      <p:sp>
        <p:nvSpPr>
          <p:cNvPr id="4" name="Pladsholder til tekst 3">
            <a:extLst>
              <a:ext uri="{FF2B5EF4-FFF2-40B4-BE49-F238E27FC236}">
                <a16:creationId xmlns:a16="http://schemas.microsoft.com/office/drawing/2014/main" id="{06500BCD-4408-419C-ABA1-C7DF70851C37}"/>
              </a:ext>
            </a:extLst>
          </p:cNvPr>
          <p:cNvSpPr>
            <a:spLocks noGrp="1"/>
          </p:cNvSpPr>
          <p:nvPr>
            <p:ph type="body" sz="quarter" idx="14" hasCustomPrompt="1"/>
          </p:nvPr>
        </p:nvSpPr>
        <p:spPr>
          <a:xfrm>
            <a:off x="357190" y="2052639"/>
            <a:ext cx="5738812" cy="4172054"/>
          </a:xfrm>
          <a:prstGeom prst="rect">
            <a:avLst/>
          </a:prstGeom>
        </p:spPr>
        <p:txBody>
          <a:bodyPr/>
          <a:lstStyle>
            <a:lvl1pPr marL="0" indent="0">
              <a:buNone/>
              <a:defRPr sz="1500">
                <a:solidFill>
                  <a:srgbClr val="293952"/>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stStyle>
          <a:p>
            <a:pPr lvl="0"/>
            <a:r>
              <a:rPr lang="da-DK" dirty="0"/>
              <a:t>Indsæt brød tekst</a:t>
            </a:r>
          </a:p>
        </p:txBody>
      </p:sp>
      <p:sp>
        <p:nvSpPr>
          <p:cNvPr id="11" name="Pladsholder til indhold 10">
            <a:extLst>
              <a:ext uri="{FF2B5EF4-FFF2-40B4-BE49-F238E27FC236}">
                <a16:creationId xmlns:a16="http://schemas.microsoft.com/office/drawing/2014/main" id="{FECA9E67-390A-4268-ADA9-21F71CD5B704}"/>
              </a:ext>
            </a:extLst>
          </p:cNvPr>
          <p:cNvSpPr>
            <a:spLocks noGrp="1"/>
          </p:cNvSpPr>
          <p:nvPr>
            <p:ph sz="quarter" idx="15" hasCustomPrompt="1"/>
          </p:nvPr>
        </p:nvSpPr>
        <p:spPr>
          <a:xfrm>
            <a:off x="7477128" y="1335088"/>
            <a:ext cx="4010025" cy="4665662"/>
          </a:xfrm>
          <a:prstGeom prst="rect">
            <a:avLst/>
          </a:prstGeom>
        </p:spPr>
        <p:txBody>
          <a:bodyPr/>
          <a:lstStyle>
            <a:lvl1pPr marL="0" indent="0">
              <a:buNone/>
              <a:defRPr sz="1400" i="0">
                <a:solidFill>
                  <a:schemeClr val="bg1"/>
                </a:solidFill>
                <a:latin typeface="+mj-lt"/>
              </a:defRPr>
            </a:lvl1pPr>
          </a:lstStyle>
          <a:p>
            <a:pPr lvl="0"/>
            <a:r>
              <a:rPr lang="da-DK" dirty="0"/>
              <a:t>Indsæt ikon (vælg ikon nederst højre hjørne)</a:t>
            </a:r>
          </a:p>
        </p:txBody>
      </p:sp>
      <p:sp>
        <p:nvSpPr>
          <p:cNvPr id="12" name="Titel 1">
            <a:extLst>
              <a:ext uri="{FF2B5EF4-FFF2-40B4-BE49-F238E27FC236}">
                <a16:creationId xmlns:a16="http://schemas.microsoft.com/office/drawing/2014/main" id="{8D070BE4-C124-44DA-998A-6DF4B3965344}"/>
              </a:ext>
            </a:extLst>
          </p:cNvPr>
          <p:cNvSpPr>
            <a:spLocks noGrp="1"/>
          </p:cNvSpPr>
          <p:nvPr>
            <p:ph type="title" hasCustomPrompt="1"/>
          </p:nvPr>
        </p:nvSpPr>
        <p:spPr>
          <a:xfrm>
            <a:off x="356422" y="521551"/>
            <a:ext cx="4079345" cy="1325563"/>
          </a:xfrm>
          <a:prstGeom prst="rect">
            <a:avLst/>
          </a:prstGeom>
        </p:spPr>
        <p:txBody>
          <a:bodyPr/>
          <a:lstStyle>
            <a:lvl1pPr>
              <a:defRPr sz="2200" b="1">
                <a:solidFill>
                  <a:srgbClr val="293952"/>
                </a:solidFill>
              </a:defRPr>
            </a:lvl1pPr>
          </a:lstStyle>
          <a:p>
            <a:r>
              <a:rPr lang="da-DK" dirty="0"/>
              <a:t>Titel på </a:t>
            </a:r>
            <a:br>
              <a:rPr lang="da-DK" dirty="0"/>
            </a:br>
            <a:r>
              <a:rPr lang="da-DK" dirty="0"/>
              <a:t>flere linjer</a:t>
            </a:r>
          </a:p>
        </p:txBody>
      </p:sp>
      <p:cxnSp>
        <p:nvCxnSpPr>
          <p:cNvPr id="9" name="Lige forbindelse 8">
            <a:extLst>
              <a:ext uri="{FF2B5EF4-FFF2-40B4-BE49-F238E27FC236}">
                <a16:creationId xmlns:a16="http://schemas.microsoft.com/office/drawing/2014/main" id="{E540D82E-9198-4FAE-8573-9153AF6C5E83}"/>
              </a:ext>
            </a:extLst>
          </p:cNvPr>
          <p:cNvCxnSpPr/>
          <p:nvPr userDrawn="1"/>
        </p:nvCxnSpPr>
        <p:spPr>
          <a:xfrm>
            <a:off x="471569" y="1492755"/>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pic>
        <p:nvPicPr>
          <p:cNvPr id="2" name="Grafik 8">
            <a:extLst>
              <a:ext uri="{FF2B5EF4-FFF2-40B4-BE49-F238E27FC236}">
                <a16:creationId xmlns:a16="http://schemas.microsoft.com/office/drawing/2014/main" id="{A245672D-EB93-EFC2-3F20-B9D95F830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3424" y="-610716"/>
            <a:ext cx="4516054" cy="4601555"/>
          </a:xfrm>
          <a:prstGeom prst="rect">
            <a:avLst/>
          </a:prstGeom>
        </p:spPr>
      </p:pic>
    </p:spTree>
    <p:extLst>
      <p:ext uri="{BB962C8B-B14F-4D97-AF65-F5344CB8AC3E}">
        <p14:creationId xmlns:p14="http://schemas.microsoft.com/office/powerpoint/2010/main" val="910542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ndhold med iko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0DA741F-E7FC-4A6F-9CAC-CBFCF205C610}"/>
              </a:ext>
            </a:extLst>
          </p:cNvPr>
          <p:cNvSpPr/>
          <p:nvPr userDrawn="1"/>
        </p:nvSpPr>
        <p:spPr>
          <a:xfrm>
            <a:off x="6529495" y="0"/>
            <a:ext cx="5662508" cy="6858000"/>
          </a:xfrm>
          <a:prstGeom prst="rect">
            <a:avLst/>
          </a:prstGeom>
          <a:solidFill>
            <a:srgbClr val="7A0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solidFill>
                <a:schemeClr val="bg1"/>
              </a:solidFill>
            </a:endParaRPr>
          </a:p>
        </p:txBody>
      </p:sp>
      <p:sp>
        <p:nvSpPr>
          <p:cNvPr id="4" name="Pladsholder til tekst 3">
            <a:extLst>
              <a:ext uri="{FF2B5EF4-FFF2-40B4-BE49-F238E27FC236}">
                <a16:creationId xmlns:a16="http://schemas.microsoft.com/office/drawing/2014/main" id="{06500BCD-4408-419C-ABA1-C7DF70851C37}"/>
              </a:ext>
            </a:extLst>
          </p:cNvPr>
          <p:cNvSpPr>
            <a:spLocks noGrp="1"/>
          </p:cNvSpPr>
          <p:nvPr>
            <p:ph type="body" sz="quarter" idx="14" hasCustomPrompt="1"/>
          </p:nvPr>
        </p:nvSpPr>
        <p:spPr>
          <a:xfrm>
            <a:off x="357190" y="2052639"/>
            <a:ext cx="5738812" cy="4172054"/>
          </a:xfrm>
          <a:prstGeom prst="rect">
            <a:avLst/>
          </a:prstGeom>
        </p:spPr>
        <p:txBody>
          <a:bodyPr/>
          <a:lstStyle>
            <a:lvl1pPr marL="0" indent="0">
              <a:buNone/>
              <a:defRPr sz="1500">
                <a:solidFill>
                  <a:srgbClr val="293952"/>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stStyle>
          <a:p>
            <a:pPr lvl="0"/>
            <a:r>
              <a:rPr lang="da-DK" dirty="0"/>
              <a:t>Indsæt brød tekst</a:t>
            </a:r>
          </a:p>
        </p:txBody>
      </p:sp>
      <p:sp>
        <p:nvSpPr>
          <p:cNvPr id="11" name="Pladsholder til indhold 10">
            <a:extLst>
              <a:ext uri="{FF2B5EF4-FFF2-40B4-BE49-F238E27FC236}">
                <a16:creationId xmlns:a16="http://schemas.microsoft.com/office/drawing/2014/main" id="{FECA9E67-390A-4268-ADA9-21F71CD5B704}"/>
              </a:ext>
            </a:extLst>
          </p:cNvPr>
          <p:cNvSpPr>
            <a:spLocks noGrp="1"/>
          </p:cNvSpPr>
          <p:nvPr>
            <p:ph sz="quarter" idx="15" hasCustomPrompt="1"/>
          </p:nvPr>
        </p:nvSpPr>
        <p:spPr>
          <a:xfrm>
            <a:off x="7477128" y="1335088"/>
            <a:ext cx="4010025" cy="4665662"/>
          </a:xfrm>
          <a:prstGeom prst="rect">
            <a:avLst/>
          </a:prstGeom>
        </p:spPr>
        <p:txBody>
          <a:bodyPr/>
          <a:lstStyle>
            <a:lvl1pPr marL="0" indent="0">
              <a:buNone/>
              <a:defRPr sz="1400" i="0">
                <a:solidFill>
                  <a:schemeClr val="bg1"/>
                </a:solidFill>
                <a:latin typeface="+mj-lt"/>
              </a:defRPr>
            </a:lvl1pPr>
          </a:lstStyle>
          <a:p>
            <a:pPr lvl="0"/>
            <a:r>
              <a:rPr lang="da-DK" dirty="0"/>
              <a:t>Indsæt ikon (vælg ikon nederst højre hjørne)</a:t>
            </a:r>
          </a:p>
        </p:txBody>
      </p:sp>
      <p:sp>
        <p:nvSpPr>
          <p:cNvPr id="12" name="Titel 1">
            <a:extLst>
              <a:ext uri="{FF2B5EF4-FFF2-40B4-BE49-F238E27FC236}">
                <a16:creationId xmlns:a16="http://schemas.microsoft.com/office/drawing/2014/main" id="{8D070BE4-C124-44DA-998A-6DF4B3965344}"/>
              </a:ext>
            </a:extLst>
          </p:cNvPr>
          <p:cNvSpPr>
            <a:spLocks noGrp="1"/>
          </p:cNvSpPr>
          <p:nvPr>
            <p:ph type="title" hasCustomPrompt="1"/>
          </p:nvPr>
        </p:nvSpPr>
        <p:spPr>
          <a:xfrm>
            <a:off x="356419" y="521551"/>
            <a:ext cx="5662508" cy="639315"/>
          </a:xfrm>
          <a:prstGeom prst="rect">
            <a:avLst/>
          </a:prstGeom>
        </p:spPr>
        <p:txBody>
          <a:bodyPr/>
          <a:lstStyle>
            <a:lvl1pPr>
              <a:defRPr sz="2200" b="1">
                <a:solidFill>
                  <a:srgbClr val="293952"/>
                </a:solidFill>
              </a:defRPr>
            </a:lvl1pPr>
          </a:lstStyle>
          <a:p>
            <a:r>
              <a:rPr lang="da-DK" dirty="0"/>
              <a:t>Titel på en linje</a:t>
            </a:r>
          </a:p>
        </p:txBody>
      </p:sp>
      <p:cxnSp>
        <p:nvCxnSpPr>
          <p:cNvPr id="9" name="Lige forbindelse 8">
            <a:extLst>
              <a:ext uri="{FF2B5EF4-FFF2-40B4-BE49-F238E27FC236}">
                <a16:creationId xmlns:a16="http://schemas.microsoft.com/office/drawing/2014/main" id="{AF25FDEA-9DC0-4E70-86E6-74592A7246E3}"/>
              </a:ext>
            </a:extLst>
          </p:cNvPr>
          <p:cNvCxnSpPr/>
          <p:nvPr userDrawn="1"/>
        </p:nvCxnSpPr>
        <p:spPr>
          <a:xfrm>
            <a:off x="471569" y="1160862"/>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pic>
        <p:nvPicPr>
          <p:cNvPr id="2" name="Grafik 8">
            <a:extLst>
              <a:ext uri="{FF2B5EF4-FFF2-40B4-BE49-F238E27FC236}">
                <a16:creationId xmlns:a16="http://schemas.microsoft.com/office/drawing/2014/main" id="{8B043696-F574-21DD-9330-C1F70CB4D3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3424" y="-610716"/>
            <a:ext cx="4516054" cy="4601555"/>
          </a:xfrm>
          <a:prstGeom prst="rect">
            <a:avLst/>
          </a:prstGeom>
        </p:spPr>
      </p:pic>
    </p:spTree>
    <p:extLst>
      <p:ext uri="{BB962C8B-B14F-4D97-AF65-F5344CB8AC3E}">
        <p14:creationId xmlns:p14="http://schemas.microsoft.com/office/powerpoint/2010/main" val="1820210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dhold med bobler og ikoner">
    <p:spTree>
      <p:nvGrpSpPr>
        <p:cNvPr id="1" name=""/>
        <p:cNvGrpSpPr/>
        <p:nvPr/>
      </p:nvGrpSpPr>
      <p:grpSpPr>
        <a:xfrm>
          <a:off x="0" y="0"/>
          <a:ext cx="0" cy="0"/>
          <a:chOff x="0" y="0"/>
          <a:chExt cx="0" cy="0"/>
        </a:xfrm>
      </p:grpSpPr>
      <p:pic>
        <p:nvPicPr>
          <p:cNvPr id="6" name="Grafik 8">
            <a:extLst>
              <a:ext uri="{FF2B5EF4-FFF2-40B4-BE49-F238E27FC236}">
                <a16:creationId xmlns:a16="http://schemas.microsoft.com/office/drawing/2014/main" id="{2A49B0C7-1470-FD5C-C8FC-1B9926F019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2129" y="-570079"/>
            <a:ext cx="4518645" cy="4601557"/>
          </a:xfrm>
          <a:prstGeom prst="rect">
            <a:avLst/>
          </a:prstGeom>
        </p:spPr>
      </p:pic>
      <p:cxnSp>
        <p:nvCxnSpPr>
          <p:cNvPr id="10" name="Lige forbindelse 9">
            <a:extLst>
              <a:ext uri="{FF2B5EF4-FFF2-40B4-BE49-F238E27FC236}">
                <a16:creationId xmlns:a16="http://schemas.microsoft.com/office/drawing/2014/main" id="{ED2DA70B-D3EF-45E5-8E20-6F456AF230EB}"/>
              </a:ext>
            </a:extLst>
          </p:cNvPr>
          <p:cNvCxnSpPr/>
          <p:nvPr userDrawn="1"/>
        </p:nvCxnSpPr>
        <p:spPr>
          <a:xfrm>
            <a:off x="471569" y="1770462"/>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4" name="Pladsholder til tekst 3">
            <a:extLst>
              <a:ext uri="{FF2B5EF4-FFF2-40B4-BE49-F238E27FC236}">
                <a16:creationId xmlns:a16="http://schemas.microsoft.com/office/drawing/2014/main" id="{06500BCD-4408-419C-ABA1-C7DF70851C37}"/>
              </a:ext>
            </a:extLst>
          </p:cNvPr>
          <p:cNvSpPr>
            <a:spLocks noGrp="1"/>
          </p:cNvSpPr>
          <p:nvPr>
            <p:ph type="body" sz="quarter" idx="14" hasCustomPrompt="1"/>
          </p:nvPr>
        </p:nvSpPr>
        <p:spPr>
          <a:xfrm>
            <a:off x="357190" y="2052639"/>
            <a:ext cx="5738812" cy="4172054"/>
          </a:xfrm>
          <a:prstGeom prst="rect">
            <a:avLst/>
          </a:prstGeom>
        </p:spPr>
        <p:txBody>
          <a:bodyPr/>
          <a:lstStyle>
            <a:lvl1pPr marL="0" indent="0">
              <a:buNone/>
              <a:defRPr sz="1500">
                <a:solidFill>
                  <a:srgbClr val="293952"/>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stStyle>
          <a:p>
            <a:pPr lvl="0"/>
            <a:r>
              <a:rPr lang="da-DK" dirty="0"/>
              <a:t>Indsæt brød tekst</a:t>
            </a:r>
          </a:p>
        </p:txBody>
      </p:sp>
      <p:sp>
        <p:nvSpPr>
          <p:cNvPr id="2" name="Ellipse 1">
            <a:extLst>
              <a:ext uri="{FF2B5EF4-FFF2-40B4-BE49-F238E27FC236}">
                <a16:creationId xmlns:a16="http://schemas.microsoft.com/office/drawing/2014/main" id="{6BFF8702-B090-4E8D-A36E-C340B6DF5C5C}"/>
              </a:ext>
            </a:extLst>
          </p:cNvPr>
          <p:cNvSpPr/>
          <p:nvPr userDrawn="1"/>
        </p:nvSpPr>
        <p:spPr>
          <a:xfrm>
            <a:off x="7667415" y="1984586"/>
            <a:ext cx="3129280" cy="3129280"/>
          </a:xfrm>
          <a:prstGeom prst="ellipse">
            <a:avLst/>
          </a:prstGeom>
          <a:solidFill>
            <a:srgbClr val="7A0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5" name="Pladsholder til indhold 4">
            <a:extLst>
              <a:ext uri="{FF2B5EF4-FFF2-40B4-BE49-F238E27FC236}">
                <a16:creationId xmlns:a16="http://schemas.microsoft.com/office/drawing/2014/main" id="{99C255A2-642C-41D5-BF38-C646BFF69D0B}"/>
              </a:ext>
            </a:extLst>
          </p:cNvPr>
          <p:cNvSpPr>
            <a:spLocks noGrp="1"/>
          </p:cNvSpPr>
          <p:nvPr>
            <p:ph sz="quarter" idx="16" hasCustomPrompt="1"/>
          </p:nvPr>
        </p:nvSpPr>
        <p:spPr>
          <a:xfrm>
            <a:off x="7748536" y="2114722"/>
            <a:ext cx="2967037" cy="2869008"/>
          </a:xfrm>
          <a:prstGeom prst="rect">
            <a:avLst/>
          </a:prstGeom>
        </p:spPr>
        <p:txBody>
          <a:bodyPr anchor="ctr" anchorCtr="1"/>
          <a:lstStyle>
            <a:lvl1pPr marL="0" indent="0" algn="ctr">
              <a:buNone/>
              <a:defRPr sz="2000">
                <a:solidFill>
                  <a:schemeClr val="bg1">
                    <a:lumMod val="95000"/>
                  </a:schemeClr>
                </a:solidFill>
                <a:latin typeface="+mj-lt"/>
              </a:defRPr>
            </a:lvl1pPr>
          </a:lstStyle>
          <a:p>
            <a:pPr lvl="0"/>
            <a:r>
              <a:rPr lang="da-DK" dirty="0"/>
              <a:t>Indsæt ikon</a:t>
            </a:r>
          </a:p>
        </p:txBody>
      </p:sp>
      <p:sp>
        <p:nvSpPr>
          <p:cNvPr id="13" name="Ellipse 12">
            <a:extLst>
              <a:ext uri="{FF2B5EF4-FFF2-40B4-BE49-F238E27FC236}">
                <a16:creationId xmlns:a16="http://schemas.microsoft.com/office/drawing/2014/main" id="{EE1F183A-A904-467F-9B26-D5DD3D8CD1BF}"/>
              </a:ext>
            </a:extLst>
          </p:cNvPr>
          <p:cNvSpPr/>
          <p:nvPr userDrawn="1"/>
        </p:nvSpPr>
        <p:spPr>
          <a:xfrm>
            <a:off x="10436607" y="1195430"/>
            <a:ext cx="1586063" cy="1586062"/>
          </a:xfrm>
          <a:prstGeom prst="ellipse">
            <a:avLst/>
          </a:prstGeom>
          <a:solidFill>
            <a:srgbClr val="7A0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4" name="Pladsholder til indhold 4">
            <a:extLst>
              <a:ext uri="{FF2B5EF4-FFF2-40B4-BE49-F238E27FC236}">
                <a16:creationId xmlns:a16="http://schemas.microsoft.com/office/drawing/2014/main" id="{9E101D2C-539E-49DD-87D1-C17E0AF89E74}"/>
              </a:ext>
            </a:extLst>
          </p:cNvPr>
          <p:cNvSpPr>
            <a:spLocks noGrp="1"/>
          </p:cNvSpPr>
          <p:nvPr>
            <p:ph sz="quarter" idx="17" hasCustomPrompt="1"/>
          </p:nvPr>
        </p:nvSpPr>
        <p:spPr>
          <a:xfrm>
            <a:off x="10477723" y="1257516"/>
            <a:ext cx="1503831" cy="1454145"/>
          </a:xfrm>
          <a:prstGeom prst="rect">
            <a:avLst/>
          </a:prstGeom>
        </p:spPr>
        <p:txBody>
          <a:bodyPr anchor="ctr" anchorCtr="1"/>
          <a:lstStyle>
            <a:lvl1pPr marL="0" indent="0" algn="ctr">
              <a:buNone/>
              <a:defRPr sz="2000">
                <a:solidFill>
                  <a:schemeClr val="bg1">
                    <a:lumMod val="95000"/>
                  </a:schemeClr>
                </a:solidFill>
                <a:latin typeface="+mj-lt"/>
              </a:defRPr>
            </a:lvl1pPr>
          </a:lstStyle>
          <a:p>
            <a:pPr lvl="0"/>
            <a:r>
              <a:rPr lang="da-DK" dirty="0"/>
              <a:t>Indsæt ikon</a:t>
            </a:r>
          </a:p>
        </p:txBody>
      </p:sp>
      <p:sp>
        <p:nvSpPr>
          <p:cNvPr id="11" name="Titel 1">
            <a:extLst>
              <a:ext uri="{FF2B5EF4-FFF2-40B4-BE49-F238E27FC236}">
                <a16:creationId xmlns:a16="http://schemas.microsoft.com/office/drawing/2014/main" id="{0D451DFE-1BB3-42DC-88C9-40030154F77C}"/>
              </a:ext>
            </a:extLst>
          </p:cNvPr>
          <p:cNvSpPr>
            <a:spLocks noGrp="1"/>
          </p:cNvSpPr>
          <p:nvPr>
            <p:ph type="title" hasCustomPrompt="1"/>
          </p:nvPr>
        </p:nvSpPr>
        <p:spPr>
          <a:xfrm>
            <a:off x="356422" y="521551"/>
            <a:ext cx="4079345" cy="1325563"/>
          </a:xfrm>
          <a:prstGeom prst="rect">
            <a:avLst/>
          </a:prstGeom>
        </p:spPr>
        <p:txBody>
          <a:bodyPr/>
          <a:lstStyle>
            <a:lvl1pPr>
              <a:defRPr sz="2200" b="1">
                <a:solidFill>
                  <a:srgbClr val="293952"/>
                </a:solidFill>
              </a:defRPr>
            </a:lvl1pPr>
          </a:lstStyle>
          <a:p>
            <a:r>
              <a:rPr lang="da-DK" dirty="0"/>
              <a:t>Titel på </a:t>
            </a:r>
            <a:br>
              <a:rPr lang="da-DK" dirty="0"/>
            </a:br>
            <a:r>
              <a:rPr lang="da-DK" dirty="0"/>
              <a:t>mere end</a:t>
            </a:r>
            <a:br>
              <a:rPr lang="da-DK" dirty="0"/>
            </a:br>
            <a:r>
              <a:rPr lang="da-DK" dirty="0"/>
              <a:t>to linjer</a:t>
            </a:r>
          </a:p>
        </p:txBody>
      </p:sp>
    </p:spTree>
    <p:extLst>
      <p:ext uri="{BB962C8B-B14F-4D97-AF65-F5344CB8AC3E}">
        <p14:creationId xmlns:p14="http://schemas.microsoft.com/office/powerpoint/2010/main" val="3075673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ndhold med bobler og ikoner">
    <p:spTree>
      <p:nvGrpSpPr>
        <p:cNvPr id="1" name=""/>
        <p:cNvGrpSpPr/>
        <p:nvPr/>
      </p:nvGrpSpPr>
      <p:grpSpPr>
        <a:xfrm>
          <a:off x="0" y="0"/>
          <a:ext cx="0" cy="0"/>
          <a:chOff x="0" y="0"/>
          <a:chExt cx="0" cy="0"/>
        </a:xfrm>
      </p:grpSpPr>
      <p:pic>
        <p:nvPicPr>
          <p:cNvPr id="4" name="Grafik 8">
            <a:extLst>
              <a:ext uri="{FF2B5EF4-FFF2-40B4-BE49-F238E27FC236}">
                <a16:creationId xmlns:a16="http://schemas.microsoft.com/office/drawing/2014/main" id="{3A2C8D4A-8E90-CAD6-E5BA-21CC565A43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02129" y="-570079"/>
            <a:ext cx="4518645" cy="4601557"/>
          </a:xfrm>
          <a:prstGeom prst="rect">
            <a:avLst/>
          </a:prstGeom>
        </p:spPr>
      </p:pic>
      <p:sp>
        <p:nvSpPr>
          <p:cNvPr id="2" name="Ellipse 1">
            <a:extLst>
              <a:ext uri="{FF2B5EF4-FFF2-40B4-BE49-F238E27FC236}">
                <a16:creationId xmlns:a16="http://schemas.microsoft.com/office/drawing/2014/main" id="{6BFF8702-B090-4E8D-A36E-C340B6DF5C5C}"/>
              </a:ext>
            </a:extLst>
          </p:cNvPr>
          <p:cNvSpPr/>
          <p:nvPr userDrawn="1"/>
        </p:nvSpPr>
        <p:spPr>
          <a:xfrm>
            <a:off x="7667415" y="1984586"/>
            <a:ext cx="3129280" cy="31292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5" name="Pladsholder til indhold 4">
            <a:extLst>
              <a:ext uri="{FF2B5EF4-FFF2-40B4-BE49-F238E27FC236}">
                <a16:creationId xmlns:a16="http://schemas.microsoft.com/office/drawing/2014/main" id="{99C255A2-642C-41D5-BF38-C646BFF69D0B}"/>
              </a:ext>
            </a:extLst>
          </p:cNvPr>
          <p:cNvSpPr>
            <a:spLocks noGrp="1"/>
          </p:cNvSpPr>
          <p:nvPr>
            <p:ph sz="quarter" idx="16" hasCustomPrompt="1"/>
          </p:nvPr>
        </p:nvSpPr>
        <p:spPr>
          <a:xfrm>
            <a:off x="7748536" y="2114722"/>
            <a:ext cx="2967037" cy="2869008"/>
          </a:xfrm>
          <a:prstGeom prst="rect">
            <a:avLst/>
          </a:prstGeom>
        </p:spPr>
        <p:txBody>
          <a:bodyPr anchor="ctr" anchorCtr="1"/>
          <a:lstStyle>
            <a:lvl1pPr marL="0" indent="0" algn="ctr">
              <a:buNone/>
              <a:defRPr sz="2000">
                <a:solidFill>
                  <a:schemeClr val="bg1">
                    <a:lumMod val="95000"/>
                  </a:schemeClr>
                </a:solidFill>
                <a:latin typeface="+mj-lt"/>
              </a:defRPr>
            </a:lvl1pPr>
          </a:lstStyle>
          <a:p>
            <a:pPr lvl="0"/>
            <a:r>
              <a:rPr lang="da-DK" dirty="0"/>
              <a:t>Indsæt ikon</a:t>
            </a:r>
          </a:p>
        </p:txBody>
      </p:sp>
      <p:sp>
        <p:nvSpPr>
          <p:cNvPr id="13" name="Ellipse 12">
            <a:extLst>
              <a:ext uri="{FF2B5EF4-FFF2-40B4-BE49-F238E27FC236}">
                <a16:creationId xmlns:a16="http://schemas.microsoft.com/office/drawing/2014/main" id="{EE1F183A-A904-467F-9B26-D5DD3D8CD1BF}"/>
              </a:ext>
            </a:extLst>
          </p:cNvPr>
          <p:cNvSpPr/>
          <p:nvPr userDrawn="1"/>
        </p:nvSpPr>
        <p:spPr>
          <a:xfrm>
            <a:off x="10436607" y="1195430"/>
            <a:ext cx="1586063" cy="15860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4" name="Pladsholder til indhold 4">
            <a:extLst>
              <a:ext uri="{FF2B5EF4-FFF2-40B4-BE49-F238E27FC236}">
                <a16:creationId xmlns:a16="http://schemas.microsoft.com/office/drawing/2014/main" id="{9E101D2C-539E-49DD-87D1-C17E0AF89E74}"/>
              </a:ext>
            </a:extLst>
          </p:cNvPr>
          <p:cNvSpPr>
            <a:spLocks noGrp="1"/>
          </p:cNvSpPr>
          <p:nvPr>
            <p:ph sz="quarter" idx="17" hasCustomPrompt="1"/>
          </p:nvPr>
        </p:nvSpPr>
        <p:spPr>
          <a:xfrm>
            <a:off x="10477723" y="1257516"/>
            <a:ext cx="1503831" cy="1454145"/>
          </a:xfrm>
          <a:prstGeom prst="rect">
            <a:avLst/>
          </a:prstGeom>
        </p:spPr>
        <p:txBody>
          <a:bodyPr anchor="ctr" anchorCtr="1"/>
          <a:lstStyle>
            <a:lvl1pPr marL="0" indent="0" algn="ctr">
              <a:buNone/>
              <a:defRPr sz="2000">
                <a:solidFill>
                  <a:schemeClr val="bg1">
                    <a:lumMod val="95000"/>
                  </a:schemeClr>
                </a:solidFill>
                <a:latin typeface="+mj-lt"/>
              </a:defRPr>
            </a:lvl1pPr>
          </a:lstStyle>
          <a:p>
            <a:pPr lvl="0"/>
            <a:r>
              <a:rPr lang="da-DK" dirty="0"/>
              <a:t>Indsæt ikon</a:t>
            </a:r>
          </a:p>
        </p:txBody>
      </p:sp>
      <p:sp>
        <p:nvSpPr>
          <p:cNvPr id="15" name="Pladsholder til indhold 2">
            <a:extLst>
              <a:ext uri="{FF2B5EF4-FFF2-40B4-BE49-F238E27FC236}">
                <a16:creationId xmlns:a16="http://schemas.microsoft.com/office/drawing/2014/main" id="{C2680772-97D5-48DF-B1C5-82CE8D6B5684}"/>
              </a:ext>
            </a:extLst>
          </p:cNvPr>
          <p:cNvSpPr>
            <a:spLocks noGrp="1"/>
          </p:cNvSpPr>
          <p:nvPr>
            <p:ph idx="13" hasCustomPrompt="1"/>
          </p:nvPr>
        </p:nvSpPr>
        <p:spPr>
          <a:xfrm>
            <a:off x="356419" y="1632373"/>
            <a:ext cx="5738812" cy="4524258"/>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brødtekst</a:t>
            </a:r>
          </a:p>
        </p:txBody>
      </p:sp>
      <p:cxnSp>
        <p:nvCxnSpPr>
          <p:cNvPr id="16" name="Lige forbindelse 15">
            <a:extLst>
              <a:ext uri="{FF2B5EF4-FFF2-40B4-BE49-F238E27FC236}">
                <a16:creationId xmlns:a16="http://schemas.microsoft.com/office/drawing/2014/main" id="{87B42A4E-53FE-451E-85E4-A82F92944904}"/>
              </a:ext>
            </a:extLst>
          </p:cNvPr>
          <p:cNvCxnSpPr/>
          <p:nvPr userDrawn="1"/>
        </p:nvCxnSpPr>
        <p:spPr>
          <a:xfrm>
            <a:off x="471569" y="1133769"/>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17" name="Titel 1">
            <a:extLst>
              <a:ext uri="{FF2B5EF4-FFF2-40B4-BE49-F238E27FC236}">
                <a16:creationId xmlns:a16="http://schemas.microsoft.com/office/drawing/2014/main" id="{B0FB5839-371A-4F8C-BADC-6CCB66B93BA8}"/>
              </a:ext>
            </a:extLst>
          </p:cNvPr>
          <p:cNvSpPr txBox="1">
            <a:spLocks/>
          </p:cNvSpPr>
          <p:nvPr userDrawn="1"/>
        </p:nvSpPr>
        <p:spPr>
          <a:xfrm>
            <a:off x="356419" y="521552"/>
            <a:ext cx="10515600" cy="737905"/>
          </a:xfrm>
          <a:prstGeom prst="rect">
            <a:avLst/>
          </a:prstGeom>
        </p:spPr>
        <p:txBody>
          <a:bodyPr/>
          <a:lstStyle>
            <a:lvl1pPr algn="l" defTabSz="914377" rtl="0" eaLnBrk="1" latinLnBrk="0" hangingPunct="1">
              <a:lnSpc>
                <a:spcPct val="90000"/>
              </a:lnSpc>
              <a:spcBef>
                <a:spcPct val="0"/>
              </a:spcBef>
              <a:buNone/>
              <a:defRPr sz="2200" b="1" kern="1200">
                <a:solidFill>
                  <a:srgbClr val="293952"/>
                </a:solidFill>
                <a:latin typeface="+mj-lt"/>
                <a:ea typeface="+mj-ea"/>
                <a:cs typeface="+mj-cs"/>
              </a:defRPr>
            </a:lvl1pPr>
          </a:lstStyle>
          <a:p>
            <a:r>
              <a:rPr lang="da-DK" dirty="0"/>
              <a:t>Indsæt titel</a:t>
            </a:r>
          </a:p>
        </p:txBody>
      </p:sp>
    </p:spTree>
    <p:extLst>
      <p:ext uri="{BB962C8B-B14F-4D97-AF65-F5344CB8AC3E}">
        <p14:creationId xmlns:p14="http://schemas.microsoft.com/office/powerpoint/2010/main" val="1061768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ndhold med billedtekst">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ABC9E0-F1C8-4317-A025-26257D793668}"/>
              </a:ext>
            </a:extLst>
          </p:cNvPr>
          <p:cNvSpPr>
            <a:spLocks noGrp="1"/>
          </p:cNvSpPr>
          <p:nvPr>
            <p:ph idx="1" hasCustomPrompt="1"/>
          </p:nvPr>
        </p:nvSpPr>
        <p:spPr>
          <a:xfrm>
            <a:off x="5183188" y="521547"/>
            <a:ext cx="6172200" cy="5889148"/>
          </a:xfrm>
          <a:prstGeom prst="rect">
            <a:avLst/>
          </a:prstGeom>
        </p:spPr>
        <p:txBody>
          <a:bodyPr/>
          <a:lstStyle>
            <a:lvl1pPr marL="0" indent="0">
              <a:buNone/>
              <a:defRPr sz="2200">
                <a:solidFill>
                  <a:srgbClr val="293952"/>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vl6pPr>
              <a:defRPr sz="2000"/>
            </a:lvl6pPr>
            <a:lvl7pPr>
              <a:defRPr sz="2000"/>
            </a:lvl7pPr>
            <a:lvl8pPr>
              <a:defRPr sz="2000"/>
            </a:lvl8pPr>
            <a:lvl9pPr>
              <a:defRPr sz="2000"/>
            </a:lvl9pPr>
          </a:lstStyle>
          <a:p>
            <a:pPr lvl="0"/>
            <a:r>
              <a:rPr lang="da-DK" dirty="0"/>
              <a:t>Indsæt brødtekst</a:t>
            </a:r>
          </a:p>
        </p:txBody>
      </p:sp>
      <p:sp>
        <p:nvSpPr>
          <p:cNvPr id="8" name="Rektangel 7">
            <a:extLst>
              <a:ext uri="{FF2B5EF4-FFF2-40B4-BE49-F238E27FC236}">
                <a16:creationId xmlns:a16="http://schemas.microsoft.com/office/drawing/2014/main" id="{00DA741F-E7FC-4A6F-9CAC-CBFCF205C610}"/>
              </a:ext>
            </a:extLst>
          </p:cNvPr>
          <p:cNvSpPr/>
          <p:nvPr userDrawn="1"/>
        </p:nvSpPr>
        <p:spPr>
          <a:xfrm>
            <a:off x="1" y="0"/>
            <a:ext cx="4870027" cy="6858000"/>
          </a:xfrm>
          <a:prstGeom prst="rect">
            <a:avLst/>
          </a:prstGeom>
          <a:solidFill>
            <a:srgbClr val="C7C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solidFill>
                <a:schemeClr val="bg1"/>
              </a:solidFill>
            </a:endParaRPr>
          </a:p>
        </p:txBody>
      </p:sp>
      <p:cxnSp>
        <p:nvCxnSpPr>
          <p:cNvPr id="10" name="Lige forbindelse 9">
            <a:extLst>
              <a:ext uri="{FF2B5EF4-FFF2-40B4-BE49-F238E27FC236}">
                <a16:creationId xmlns:a16="http://schemas.microsoft.com/office/drawing/2014/main" id="{ED2DA70B-D3EF-45E5-8E20-6F456AF230EB}"/>
              </a:ext>
            </a:extLst>
          </p:cNvPr>
          <p:cNvCxnSpPr/>
          <p:nvPr userDrawn="1"/>
        </p:nvCxnSpPr>
        <p:spPr>
          <a:xfrm>
            <a:off x="471569" y="1160862"/>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15" name="Pladsholder til indhold 2">
            <a:extLst>
              <a:ext uri="{FF2B5EF4-FFF2-40B4-BE49-F238E27FC236}">
                <a16:creationId xmlns:a16="http://schemas.microsoft.com/office/drawing/2014/main" id="{06A68368-0394-4965-8FCD-DB1D5CA609A3}"/>
              </a:ext>
            </a:extLst>
          </p:cNvPr>
          <p:cNvSpPr>
            <a:spLocks noGrp="1"/>
          </p:cNvSpPr>
          <p:nvPr>
            <p:ph idx="13" hasCustomPrompt="1"/>
          </p:nvPr>
        </p:nvSpPr>
        <p:spPr>
          <a:xfrm>
            <a:off x="356420" y="1483361"/>
            <a:ext cx="3870141" cy="4927334"/>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ikon (vælg ikon nederst højre hjørne)</a:t>
            </a:r>
          </a:p>
        </p:txBody>
      </p:sp>
      <p:sp>
        <p:nvSpPr>
          <p:cNvPr id="11" name="Titel 1">
            <a:extLst>
              <a:ext uri="{FF2B5EF4-FFF2-40B4-BE49-F238E27FC236}">
                <a16:creationId xmlns:a16="http://schemas.microsoft.com/office/drawing/2014/main" id="{063195B2-3BC5-4AFD-AE43-7B63EDF66B9A}"/>
              </a:ext>
            </a:extLst>
          </p:cNvPr>
          <p:cNvSpPr>
            <a:spLocks noGrp="1"/>
          </p:cNvSpPr>
          <p:nvPr>
            <p:ph type="title" hasCustomPrompt="1"/>
          </p:nvPr>
        </p:nvSpPr>
        <p:spPr>
          <a:xfrm>
            <a:off x="356420" y="521552"/>
            <a:ext cx="3870141" cy="1325563"/>
          </a:xfrm>
          <a:prstGeom prst="rect">
            <a:avLst/>
          </a:prstGeom>
        </p:spPr>
        <p:txBody>
          <a:bodyPr/>
          <a:lstStyle>
            <a:lvl1pPr>
              <a:defRPr sz="2200" b="1">
                <a:solidFill>
                  <a:srgbClr val="293952"/>
                </a:solidFill>
              </a:defRPr>
            </a:lvl1pPr>
          </a:lstStyle>
          <a:p>
            <a:r>
              <a:rPr lang="da-DK" dirty="0"/>
              <a:t>Indsæt titel</a:t>
            </a:r>
          </a:p>
        </p:txBody>
      </p:sp>
    </p:spTree>
    <p:extLst>
      <p:ext uri="{BB962C8B-B14F-4D97-AF65-F5344CB8AC3E}">
        <p14:creationId xmlns:p14="http://schemas.microsoft.com/office/powerpoint/2010/main" val="3245210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og billed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ACAD497-18EB-46A9-B557-F62585FD9A62}"/>
              </a:ext>
            </a:extLst>
          </p:cNvPr>
          <p:cNvSpPr/>
          <p:nvPr userDrawn="1"/>
        </p:nvSpPr>
        <p:spPr>
          <a:xfrm>
            <a:off x="2" y="0"/>
            <a:ext cx="6095999" cy="3429000"/>
          </a:xfrm>
          <a:prstGeom prst="rect">
            <a:avLst/>
          </a:prstGeom>
          <a:solidFill>
            <a:srgbClr val="64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11" name="Grafik 10">
            <a:extLst>
              <a:ext uri="{FF2B5EF4-FFF2-40B4-BE49-F238E27FC236}">
                <a16:creationId xmlns:a16="http://schemas.microsoft.com/office/drawing/2014/main" id="{85089DC5-A72D-4C06-87FB-61260E51D377}"/>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rcRect/>
          <a:stretch/>
        </p:blipFill>
        <p:spPr>
          <a:xfrm>
            <a:off x="2531150" y="-509288"/>
            <a:ext cx="4150518" cy="4229100"/>
          </a:xfrm>
          <a:prstGeom prst="rect">
            <a:avLst/>
          </a:prstGeom>
        </p:spPr>
      </p:pic>
      <p:sp>
        <p:nvSpPr>
          <p:cNvPr id="7" name="Pladsholder til billede 11">
            <a:extLst>
              <a:ext uri="{FF2B5EF4-FFF2-40B4-BE49-F238E27FC236}">
                <a16:creationId xmlns:a16="http://schemas.microsoft.com/office/drawing/2014/main" id="{781B2C7F-1530-444B-9CB5-C4616FBC9777}"/>
              </a:ext>
            </a:extLst>
          </p:cNvPr>
          <p:cNvSpPr>
            <a:spLocks noGrp="1"/>
          </p:cNvSpPr>
          <p:nvPr>
            <p:ph type="pic" sz="quarter" idx="15" hasCustomPrompt="1"/>
          </p:nvPr>
        </p:nvSpPr>
        <p:spPr>
          <a:xfrm>
            <a:off x="6096001" y="2"/>
            <a:ext cx="6096001" cy="3428999"/>
          </a:xfrm>
          <a:prstGeom prst="rect">
            <a:avLst/>
          </a:prstGeom>
        </p:spPr>
        <p:txBody>
          <a:bodyPr anchor="ctr" anchorCtr="1"/>
          <a:lstStyle>
            <a:lvl1pPr marL="0" indent="0">
              <a:buNone/>
              <a:defRPr sz="1600">
                <a:latin typeface="+mj-lt"/>
              </a:defRPr>
            </a:lvl1pPr>
          </a:lstStyle>
          <a:p>
            <a:r>
              <a:rPr lang="da-DK" dirty="0"/>
              <a:t>Indsæt billede</a:t>
            </a:r>
          </a:p>
        </p:txBody>
      </p:sp>
      <p:sp>
        <p:nvSpPr>
          <p:cNvPr id="8" name="Pladsholder til billede 11">
            <a:extLst>
              <a:ext uri="{FF2B5EF4-FFF2-40B4-BE49-F238E27FC236}">
                <a16:creationId xmlns:a16="http://schemas.microsoft.com/office/drawing/2014/main" id="{F99E183E-C6E7-490B-BF7F-C5A76B5BC570}"/>
              </a:ext>
            </a:extLst>
          </p:cNvPr>
          <p:cNvSpPr>
            <a:spLocks noGrp="1"/>
          </p:cNvSpPr>
          <p:nvPr>
            <p:ph type="pic" sz="quarter" idx="16" hasCustomPrompt="1"/>
          </p:nvPr>
        </p:nvSpPr>
        <p:spPr>
          <a:xfrm>
            <a:off x="-1" y="3429000"/>
            <a:ext cx="6096000" cy="3429000"/>
          </a:xfrm>
          <a:prstGeom prst="rect">
            <a:avLst/>
          </a:prstGeom>
        </p:spPr>
        <p:txBody>
          <a:bodyPr anchor="ctr" anchorCtr="1"/>
          <a:lstStyle>
            <a:lvl1pPr marL="0" indent="0">
              <a:buNone/>
              <a:defRPr sz="1600">
                <a:latin typeface="+mj-lt"/>
              </a:defRPr>
            </a:lvl1pPr>
          </a:lstStyle>
          <a:p>
            <a:r>
              <a:rPr lang="da-DK" dirty="0"/>
              <a:t>Indsæt billede</a:t>
            </a:r>
          </a:p>
        </p:txBody>
      </p:sp>
      <p:sp>
        <p:nvSpPr>
          <p:cNvPr id="12" name="Pladsholder til billede 11">
            <a:extLst>
              <a:ext uri="{FF2B5EF4-FFF2-40B4-BE49-F238E27FC236}">
                <a16:creationId xmlns:a16="http://schemas.microsoft.com/office/drawing/2014/main" id="{7B9FAB99-FE5A-4506-8B2B-0B078746E7DB}"/>
              </a:ext>
            </a:extLst>
          </p:cNvPr>
          <p:cNvSpPr>
            <a:spLocks noGrp="1"/>
          </p:cNvSpPr>
          <p:nvPr>
            <p:ph type="pic" sz="quarter" idx="17" hasCustomPrompt="1"/>
          </p:nvPr>
        </p:nvSpPr>
        <p:spPr>
          <a:xfrm>
            <a:off x="6096002" y="3429004"/>
            <a:ext cx="6096001" cy="3428999"/>
          </a:xfrm>
          <a:prstGeom prst="rect">
            <a:avLst/>
          </a:prstGeom>
        </p:spPr>
        <p:txBody>
          <a:bodyPr anchor="ctr" anchorCtr="1"/>
          <a:lstStyle>
            <a:lvl1pPr marL="0" indent="0">
              <a:buNone/>
              <a:defRPr sz="1600">
                <a:latin typeface="+mj-lt"/>
              </a:defRPr>
            </a:lvl1pPr>
          </a:lstStyle>
          <a:p>
            <a:r>
              <a:rPr lang="da-DK" dirty="0"/>
              <a:t>Indsæt billede</a:t>
            </a:r>
          </a:p>
        </p:txBody>
      </p:sp>
      <p:cxnSp>
        <p:nvCxnSpPr>
          <p:cNvPr id="13" name="Lige forbindelse 12">
            <a:extLst>
              <a:ext uri="{FF2B5EF4-FFF2-40B4-BE49-F238E27FC236}">
                <a16:creationId xmlns:a16="http://schemas.microsoft.com/office/drawing/2014/main" id="{B32B4A46-4C48-4603-B422-A99001F17AE5}"/>
              </a:ext>
            </a:extLst>
          </p:cNvPr>
          <p:cNvCxnSpPr/>
          <p:nvPr userDrawn="1"/>
        </p:nvCxnSpPr>
        <p:spPr>
          <a:xfrm>
            <a:off x="471569" y="1160862"/>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FC6D3882-3F64-46A3-BDA8-0EFA58D68799}"/>
              </a:ext>
            </a:extLst>
          </p:cNvPr>
          <p:cNvSpPr>
            <a:spLocks noGrp="1"/>
          </p:cNvSpPr>
          <p:nvPr>
            <p:ph type="title" hasCustomPrompt="1"/>
          </p:nvPr>
        </p:nvSpPr>
        <p:spPr>
          <a:xfrm>
            <a:off x="356420" y="521552"/>
            <a:ext cx="5096115" cy="1325563"/>
          </a:xfrm>
          <a:prstGeom prst="rect">
            <a:avLst/>
          </a:prstGeom>
        </p:spPr>
        <p:txBody>
          <a:bodyPr/>
          <a:lstStyle>
            <a:lvl1pPr>
              <a:defRPr sz="2200" b="1">
                <a:solidFill>
                  <a:schemeClr val="bg1"/>
                </a:solidFill>
              </a:defRPr>
            </a:lvl1pPr>
          </a:lstStyle>
          <a:p>
            <a:r>
              <a:rPr lang="da-DK" dirty="0"/>
              <a:t>Indsæt titel</a:t>
            </a:r>
          </a:p>
        </p:txBody>
      </p:sp>
    </p:spTree>
    <p:extLst>
      <p:ext uri="{BB962C8B-B14F-4D97-AF65-F5344CB8AC3E}">
        <p14:creationId xmlns:p14="http://schemas.microsoft.com/office/powerpoint/2010/main" val="23131510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el og billed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ACAD497-18EB-46A9-B557-F62585FD9A62}"/>
              </a:ext>
            </a:extLst>
          </p:cNvPr>
          <p:cNvSpPr/>
          <p:nvPr userDrawn="1"/>
        </p:nvSpPr>
        <p:spPr>
          <a:xfrm>
            <a:off x="2" y="0"/>
            <a:ext cx="6095999" cy="3429000"/>
          </a:xfrm>
          <a:prstGeom prst="rect">
            <a:avLst/>
          </a:prstGeom>
          <a:solidFill>
            <a:srgbClr val="64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11" name="Grafik 10">
            <a:extLst>
              <a:ext uri="{FF2B5EF4-FFF2-40B4-BE49-F238E27FC236}">
                <a16:creationId xmlns:a16="http://schemas.microsoft.com/office/drawing/2014/main" id="{85089DC5-A72D-4C06-87FB-61260E51D377}"/>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rcRect/>
          <a:stretch/>
        </p:blipFill>
        <p:spPr>
          <a:xfrm>
            <a:off x="2531150" y="-509288"/>
            <a:ext cx="4150518" cy="4229100"/>
          </a:xfrm>
          <a:prstGeom prst="rect">
            <a:avLst/>
          </a:prstGeom>
        </p:spPr>
      </p:pic>
      <p:sp>
        <p:nvSpPr>
          <p:cNvPr id="7" name="Pladsholder til billede 11">
            <a:extLst>
              <a:ext uri="{FF2B5EF4-FFF2-40B4-BE49-F238E27FC236}">
                <a16:creationId xmlns:a16="http://schemas.microsoft.com/office/drawing/2014/main" id="{781B2C7F-1530-444B-9CB5-C4616FBC9777}"/>
              </a:ext>
            </a:extLst>
          </p:cNvPr>
          <p:cNvSpPr>
            <a:spLocks noGrp="1"/>
          </p:cNvSpPr>
          <p:nvPr>
            <p:ph type="pic" sz="quarter" idx="15" hasCustomPrompt="1"/>
          </p:nvPr>
        </p:nvSpPr>
        <p:spPr>
          <a:xfrm>
            <a:off x="6096001" y="2"/>
            <a:ext cx="6096001" cy="3428999"/>
          </a:xfrm>
          <a:prstGeom prst="rect">
            <a:avLst/>
          </a:prstGeom>
        </p:spPr>
        <p:txBody>
          <a:bodyPr anchor="ctr" anchorCtr="1"/>
          <a:lstStyle>
            <a:lvl1pPr marL="0" indent="0">
              <a:buNone/>
              <a:defRPr sz="1600">
                <a:latin typeface="+mj-lt"/>
              </a:defRPr>
            </a:lvl1pPr>
          </a:lstStyle>
          <a:p>
            <a:r>
              <a:rPr lang="da-DK" dirty="0"/>
              <a:t>Indsæt billede</a:t>
            </a:r>
          </a:p>
        </p:txBody>
      </p:sp>
      <p:sp>
        <p:nvSpPr>
          <p:cNvPr id="8" name="Pladsholder til billede 11">
            <a:extLst>
              <a:ext uri="{FF2B5EF4-FFF2-40B4-BE49-F238E27FC236}">
                <a16:creationId xmlns:a16="http://schemas.microsoft.com/office/drawing/2014/main" id="{F99E183E-C6E7-490B-BF7F-C5A76B5BC570}"/>
              </a:ext>
            </a:extLst>
          </p:cNvPr>
          <p:cNvSpPr>
            <a:spLocks noGrp="1"/>
          </p:cNvSpPr>
          <p:nvPr>
            <p:ph type="pic" sz="quarter" idx="16" hasCustomPrompt="1"/>
          </p:nvPr>
        </p:nvSpPr>
        <p:spPr>
          <a:xfrm>
            <a:off x="-1" y="3429000"/>
            <a:ext cx="6096000" cy="3429000"/>
          </a:xfrm>
          <a:prstGeom prst="rect">
            <a:avLst/>
          </a:prstGeom>
        </p:spPr>
        <p:txBody>
          <a:bodyPr anchor="ctr" anchorCtr="1"/>
          <a:lstStyle>
            <a:lvl1pPr marL="0" indent="0">
              <a:buNone/>
              <a:defRPr sz="1600">
                <a:latin typeface="+mj-lt"/>
              </a:defRPr>
            </a:lvl1pPr>
          </a:lstStyle>
          <a:p>
            <a:r>
              <a:rPr lang="da-DK" dirty="0"/>
              <a:t>Indsæt billede</a:t>
            </a:r>
          </a:p>
        </p:txBody>
      </p:sp>
      <p:sp>
        <p:nvSpPr>
          <p:cNvPr id="12" name="Pladsholder til billede 11">
            <a:extLst>
              <a:ext uri="{FF2B5EF4-FFF2-40B4-BE49-F238E27FC236}">
                <a16:creationId xmlns:a16="http://schemas.microsoft.com/office/drawing/2014/main" id="{7B9FAB99-FE5A-4506-8B2B-0B078746E7DB}"/>
              </a:ext>
            </a:extLst>
          </p:cNvPr>
          <p:cNvSpPr>
            <a:spLocks noGrp="1"/>
          </p:cNvSpPr>
          <p:nvPr>
            <p:ph type="pic" sz="quarter" idx="17" hasCustomPrompt="1"/>
          </p:nvPr>
        </p:nvSpPr>
        <p:spPr>
          <a:xfrm>
            <a:off x="6096002" y="3429004"/>
            <a:ext cx="6096001" cy="3428999"/>
          </a:xfrm>
          <a:prstGeom prst="rect">
            <a:avLst/>
          </a:prstGeom>
        </p:spPr>
        <p:txBody>
          <a:bodyPr anchor="ctr" anchorCtr="1"/>
          <a:lstStyle>
            <a:lvl1pPr marL="0" indent="0">
              <a:buNone/>
              <a:defRPr sz="1600">
                <a:latin typeface="+mj-lt"/>
              </a:defRPr>
            </a:lvl1pPr>
          </a:lstStyle>
          <a:p>
            <a:r>
              <a:rPr lang="da-DK" dirty="0"/>
              <a:t>Indsæt billede</a:t>
            </a:r>
          </a:p>
        </p:txBody>
      </p:sp>
      <p:sp>
        <p:nvSpPr>
          <p:cNvPr id="9" name="Titel 1">
            <a:extLst>
              <a:ext uri="{FF2B5EF4-FFF2-40B4-BE49-F238E27FC236}">
                <a16:creationId xmlns:a16="http://schemas.microsoft.com/office/drawing/2014/main" id="{FC6D3882-3F64-46A3-BDA8-0EFA58D68799}"/>
              </a:ext>
            </a:extLst>
          </p:cNvPr>
          <p:cNvSpPr>
            <a:spLocks noGrp="1"/>
          </p:cNvSpPr>
          <p:nvPr>
            <p:ph type="title" hasCustomPrompt="1"/>
          </p:nvPr>
        </p:nvSpPr>
        <p:spPr>
          <a:xfrm>
            <a:off x="356420" y="521552"/>
            <a:ext cx="5096115" cy="1325563"/>
          </a:xfrm>
          <a:prstGeom prst="rect">
            <a:avLst/>
          </a:prstGeom>
        </p:spPr>
        <p:txBody>
          <a:bodyPr/>
          <a:lstStyle>
            <a:lvl1pPr>
              <a:defRPr sz="2200" b="1">
                <a:solidFill>
                  <a:schemeClr val="bg1"/>
                </a:solidFill>
              </a:defRPr>
            </a:lvl1pPr>
          </a:lstStyle>
          <a:p>
            <a:r>
              <a:rPr lang="da-DK" dirty="0"/>
              <a:t>Indsæt titel </a:t>
            </a:r>
            <a:br>
              <a:rPr lang="da-DK" dirty="0"/>
            </a:br>
            <a:r>
              <a:rPr lang="da-DK" dirty="0"/>
              <a:t>på flere linjer</a:t>
            </a:r>
          </a:p>
        </p:txBody>
      </p:sp>
      <p:cxnSp>
        <p:nvCxnSpPr>
          <p:cNvPr id="2" name="Lige forbindelse 1">
            <a:extLst>
              <a:ext uri="{FF2B5EF4-FFF2-40B4-BE49-F238E27FC236}">
                <a16:creationId xmlns:a16="http://schemas.microsoft.com/office/drawing/2014/main" id="{5235509A-1635-5475-A94E-6FA9F11DDE90}"/>
              </a:ext>
            </a:extLst>
          </p:cNvPr>
          <p:cNvCxnSpPr/>
          <p:nvPr userDrawn="1"/>
        </p:nvCxnSpPr>
        <p:spPr>
          <a:xfrm>
            <a:off x="471569" y="1492755"/>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8722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vid mellemslide">
    <p:spTree>
      <p:nvGrpSpPr>
        <p:cNvPr id="1" name=""/>
        <p:cNvGrpSpPr/>
        <p:nvPr/>
      </p:nvGrpSpPr>
      <p:grpSpPr>
        <a:xfrm>
          <a:off x="0" y="0"/>
          <a:ext cx="0" cy="0"/>
          <a:chOff x="0" y="0"/>
          <a:chExt cx="0" cy="0"/>
        </a:xfrm>
      </p:grpSpPr>
      <p:pic>
        <p:nvPicPr>
          <p:cNvPr id="2" name="Grafik 6">
            <a:extLst>
              <a:ext uri="{FF2B5EF4-FFF2-40B4-BE49-F238E27FC236}">
                <a16:creationId xmlns:a16="http://schemas.microsoft.com/office/drawing/2014/main" id="{35FD3E55-15EC-7C77-EA48-72106659C2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26364" y="-203008"/>
            <a:ext cx="5986345" cy="6096187"/>
          </a:xfrm>
          <a:prstGeom prst="rect">
            <a:avLst/>
          </a:prstGeom>
        </p:spPr>
      </p:pic>
      <p:sp>
        <p:nvSpPr>
          <p:cNvPr id="4" name="Titel 1">
            <a:extLst>
              <a:ext uri="{FF2B5EF4-FFF2-40B4-BE49-F238E27FC236}">
                <a16:creationId xmlns:a16="http://schemas.microsoft.com/office/drawing/2014/main" id="{8E047B17-7DF2-440D-B2D5-DC04D895E7CB}"/>
              </a:ext>
            </a:extLst>
          </p:cNvPr>
          <p:cNvSpPr>
            <a:spLocks noGrp="1"/>
          </p:cNvSpPr>
          <p:nvPr>
            <p:ph type="ctrTitle" hasCustomPrompt="1"/>
          </p:nvPr>
        </p:nvSpPr>
        <p:spPr>
          <a:xfrm>
            <a:off x="1704216" y="2168019"/>
            <a:ext cx="8783573" cy="2521969"/>
          </a:xfrm>
          <a:prstGeom prst="rect">
            <a:avLst/>
          </a:prstGeom>
        </p:spPr>
        <p:txBody>
          <a:bodyPr anchor="ctr" anchorCtr="0">
            <a:normAutofit/>
          </a:bodyPr>
          <a:lstStyle>
            <a:lvl1pPr algn="ctr">
              <a:defRPr sz="3500" b="1">
                <a:solidFill>
                  <a:srgbClr val="293952"/>
                </a:solidFill>
              </a:defRPr>
            </a:lvl1pPr>
          </a:lstStyle>
          <a:p>
            <a:pPr lvl="0"/>
            <a:r>
              <a:rPr lang="da-DK" dirty="0"/>
              <a:t>Indsæt tekst til </a:t>
            </a:r>
            <a:r>
              <a:rPr lang="da-DK" dirty="0" err="1"/>
              <a:t>mellemslide</a:t>
            </a:r>
            <a:r>
              <a:rPr lang="da-DK" dirty="0"/>
              <a:t>. </a:t>
            </a:r>
            <a:br>
              <a:rPr lang="da-DK" dirty="0"/>
            </a:br>
            <a:r>
              <a:rPr lang="da-DK" dirty="0"/>
              <a:t>Der er plads til flere linjer tekst.</a:t>
            </a:r>
          </a:p>
        </p:txBody>
      </p:sp>
    </p:spTree>
    <p:extLst>
      <p:ext uri="{BB962C8B-B14F-4D97-AF65-F5344CB8AC3E}">
        <p14:creationId xmlns:p14="http://schemas.microsoft.com/office/powerpoint/2010/main" val="269910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å med dato">
    <p:bg>
      <p:bgPr>
        <a:solidFill>
          <a:srgbClr val="29395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10EC6B5F-ABD3-4329-ADEB-54A7FC9D2D5E}"/>
              </a:ext>
            </a:extLst>
          </p:cNvPr>
          <p:cNvSpPr>
            <a:spLocks noGrp="1"/>
          </p:cNvSpPr>
          <p:nvPr>
            <p:ph type="ctrTitle"/>
          </p:nvPr>
        </p:nvSpPr>
        <p:spPr>
          <a:xfrm>
            <a:off x="737420" y="2203913"/>
            <a:ext cx="6975347" cy="2521969"/>
          </a:xfrm>
          <a:prstGeom prst="rect">
            <a:avLst/>
          </a:prstGeom>
        </p:spPr>
        <p:txBody>
          <a:bodyPr anchor="b">
            <a:normAutofit/>
          </a:bodyPr>
          <a:lstStyle>
            <a:lvl1pPr algn="l">
              <a:defRPr sz="4000" b="1">
                <a:solidFill>
                  <a:srgbClr val="64DF95"/>
                </a:solidFill>
              </a:defRPr>
            </a:lvl1pPr>
          </a:lstStyle>
          <a:p>
            <a:r>
              <a:rPr lang="da-DK"/>
              <a:t>Klik for at redigere titeltypografien i masteren</a:t>
            </a:r>
            <a:endParaRPr lang="da-DK" dirty="0"/>
          </a:p>
        </p:txBody>
      </p:sp>
      <p:cxnSp>
        <p:nvCxnSpPr>
          <p:cNvPr id="4" name="Lige forbindelse 3">
            <a:extLst>
              <a:ext uri="{FF2B5EF4-FFF2-40B4-BE49-F238E27FC236}">
                <a16:creationId xmlns:a16="http://schemas.microsoft.com/office/drawing/2014/main" id="{93A15A22-D022-4D13-9ED1-069CAF8D01AB}"/>
              </a:ext>
            </a:extLst>
          </p:cNvPr>
          <p:cNvCxnSpPr>
            <a:cxnSpLocks/>
          </p:cNvCxnSpPr>
          <p:nvPr userDrawn="1"/>
        </p:nvCxnSpPr>
        <p:spPr>
          <a:xfrm>
            <a:off x="0" y="5034115"/>
            <a:ext cx="1238864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ladsholder til tekst 11">
            <a:extLst>
              <a:ext uri="{FF2B5EF4-FFF2-40B4-BE49-F238E27FC236}">
                <a16:creationId xmlns:a16="http://schemas.microsoft.com/office/drawing/2014/main" id="{C3726FAA-3961-425E-A542-DEAA45C0EBEC}"/>
              </a:ext>
            </a:extLst>
          </p:cNvPr>
          <p:cNvSpPr>
            <a:spLocks noGrp="1"/>
          </p:cNvSpPr>
          <p:nvPr>
            <p:ph type="body" sz="quarter" idx="11" hasCustomPrompt="1"/>
          </p:nvPr>
        </p:nvSpPr>
        <p:spPr>
          <a:xfrm>
            <a:off x="738188" y="5873754"/>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Tree>
    <p:extLst>
      <p:ext uri="{BB962C8B-B14F-4D97-AF65-F5344CB8AC3E}">
        <p14:creationId xmlns:p14="http://schemas.microsoft.com/office/powerpoint/2010/main" val="1438210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ellemslide">
    <p:bg>
      <p:bgPr>
        <a:solidFill>
          <a:srgbClr val="293952"/>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E047B17-7DF2-440D-B2D5-DC04D895E7CB}"/>
              </a:ext>
            </a:extLst>
          </p:cNvPr>
          <p:cNvSpPr>
            <a:spLocks noGrp="1"/>
          </p:cNvSpPr>
          <p:nvPr>
            <p:ph type="ctrTitle" hasCustomPrompt="1"/>
          </p:nvPr>
        </p:nvSpPr>
        <p:spPr>
          <a:xfrm>
            <a:off x="1704216" y="2168019"/>
            <a:ext cx="8783573" cy="2521969"/>
          </a:xfrm>
          <a:prstGeom prst="rect">
            <a:avLst/>
          </a:prstGeom>
        </p:spPr>
        <p:txBody>
          <a:bodyPr anchor="ctr" anchorCtr="0">
            <a:normAutofit/>
          </a:bodyPr>
          <a:lstStyle>
            <a:lvl1pPr algn="ctr">
              <a:defRPr sz="3500" b="1">
                <a:solidFill>
                  <a:schemeClr val="bg1"/>
                </a:solidFill>
              </a:defRPr>
            </a:lvl1pPr>
          </a:lstStyle>
          <a:p>
            <a:pPr lvl="0"/>
            <a:r>
              <a:rPr lang="da-DK" dirty="0"/>
              <a:t>Indsæt tekst til </a:t>
            </a:r>
            <a:r>
              <a:rPr lang="da-DK" dirty="0" err="1"/>
              <a:t>mellemslide</a:t>
            </a:r>
            <a:r>
              <a:rPr lang="da-DK" dirty="0"/>
              <a:t>. </a:t>
            </a:r>
            <a:br>
              <a:rPr lang="da-DK" dirty="0"/>
            </a:br>
            <a:r>
              <a:rPr lang="da-DK" dirty="0"/>
              <a:t>Der er plads til flere linjer tekst.</a:t>
            </a:r>
          </a:p>
        </p:txBody>
      </p:sp>
      <p:pic>
        <p:nvPicPr>
          <p:cNvPr id="2" name="Grafik 6">
            <a:extLst>
              <a:ext uri="{FF2B5EF4-FFF2-40B4-BE49-F238E27FC236}">
                <a16:creationId xmlns:a16="http://schemas.microsoft.com/office/drawing/2014/main" id="{F0FC05F7-5491-43F1-2C94-6DA28C7D19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33136" y="-272487"/>
            <a:ext cx="5986347" cy="6099685"/>
          </a:xfrm>
          <a:prstGeom prst="rect">
            <a:avLst/>
          </a:prstGeom>
        </p:spPr>
      </p:pic>
    </p:spTree>
    <p:extLst>
      <p:ext uri="{BB962C8B-B14F-4D97-AF65-F5344CB8AC3E}">
        <p14:creationId xmlns:p14="http://schemas.microsoft.com/office/powerpoint/2010/main" val="3722067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llemslide med streg">
    <p:bg>
      <p:bgPr>
        <a:solidFill>
          <a:srgbClr val="293952"/>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BEBE866-E1B8-4557-AFAE-4BA2C8A40281}"/>
              </a:ext>
            </a:extLst>
          </p:cNvPr>
          <p:cNvSpPr txBox="1">
            <a:spLocks/>
          </p:cNvSpPr>
          <p:nvPr userDrawn="1"/>
        </p:nvSpPr>
        <p:spPr>
          <a:xfrm>
            <a:off x="752741" y="2209344"/>
            <a:ext cx="8656179" cy="549275"/>
          </a:xfrm>
          <a:prstGeom prst="rect">
            <a:avLst/>
          </a:prstGeom>
        </p:spPr>
        <p:txBody>
          <a:bodyPr/>
          <a:lstStyle>
            <a:lvl1pPr algn="l" defTabSz="914400" rtl="0" eaLnBrk="1" latinLnBrk="0" hangingPunct="1">
              <a:lnSpc>
                <a:spcPct val="90000"/>
              </a:lnSpc>
              <a:spcBef>
                <a:spcPct val="0"/>
              </a:spcBef>
              <a:buNone/>
              <a:defRPr sz="2500" b="1" kern="1200">
                <a:solidFill>
                  <a:srgbClr val="64DF95"/>
                </a:solidFill>
                <a:latin typeface="+mj-lt"/>
                <a:ea typeface="+mj-ea"/>
                <a:cs typeface="+mj-cs"/>
              </a:defRPr>
            </a:lvl1pPr>
          </a:lstStyle>
          <a:p>
            <a:endParaRPr lang="da-DK" sz="1500" b="0" i="0" dirty="0">
              <a:solidFill>
                <a:schemeClr val="bg1"/>
              </a:solidFill>
            </a:endParaRPr>
          </a:p>
        </p:txBody>
      </p:sp>
      <p:cxnSp>
        <p:nvCxnSpPr>
          <p:cNvPr id="6" name="Lige forbindelse 5">
            <a:extLst>
              <a:ext uri="{FF2B5EF4-FFF2-40B4-BE49-F238E27FC236}">
                <a16:creationId xmlns:a16="http://schemas.microsoft.com/office/drawing/2014/main" id="{561560AA-3131-42EA-A3BB-7D54AA92B50F}"/>
              </a:ext>
            </a:extLst>
          </p:cNvPr>
          <p:cNvCxnSpPr>
            <a:cxnSpLocks/>
          </p:cNvCxnSpPr>
          <p:nvPr userDrawn="1"/>
        </p:nvCxnSpPr>
        <p:spPr>
          <a:xfrm>
            <a:off x="0" y="5034115"/>
            <a:ext cx="1238864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ladsholder til tekst 18">
            <a:extLst>
              <a:ext uri="{FF2B5EF4-FFF2-40B4-BE49-F238E27FC236}">
                <a16:creationId xmlns:a16="http://schemas.microsoft.com/office/drawing/2014/main" id="{B427E82A-E362-40E2-B1C7-150225085D1F}"/>
              </a:ext>
            </a:extLst>
          </p:cNvPr>
          <p:cNvSpPr>
            <a:spLocks noGrp="1"/>
          </p:cNvSpPr>
          <p:nvPr>
            <p:ph type="body" sz="quarter" idx="16" hasCustomPrompt="1"/>
          </p:nvPr>
        </p:nvSpPr>
        <p:spPr>
          <a:xfrm>
            <a:off x="755594" y="2980595"/>
            <a:ext cx="8274106" cy="1907924"/>
          </a:xfrm>
          <a:prstGeom prst="rect">
            <a:avLst/>
          </a:prstGeom>
        </p:spPr>
        <p:txBody>
          <a:bodyPr/>
          <a:lstStyle>
            <a:lvl1pPr marL="0" indent="0">
              <a:buNone/>
              <a:defRPr sz="2500" b="1">
                <a:solidFill>
                  <a:srgbClr val="64DF95"/>
                </a:solidFill>
              </a:defRPr>
            </a:lvl1pPr>
            <a:lvl5pPr>
              <a:defRPr/>
            </a:lvl5pPr>
          </a:lstStyle>
          <a:p>
            <a:pPr lvl="0"/>
            <a:r>
              <a:rPr lang="da-DK" dirty="0"/>
              <a:t>Indsæt tekst til </a:t>
            </a:r>
            <a:r>
              <a:rPr lang="da-DK" dirty="0" err="1"/>
              <a:t>mellemslide</a:t>
            </a:r>
            <a:r>
              <a:rPr lang="da-DK" dirty="0"/>
              <a:t>. </a:t>
            </a:r>
          </a:p>
          <a:p>
            <a:pPr lvl="0"/>
            <a:r>
              <a:rPr lang="da-DK" dirty="0"/>
              <a:t>Der er plads til flere linjer tekst.</a:t>
            </a:r>
          </a:p>
        </p:txBody>
      </p:sp>
      <p:pic>
        <p:nvPicPr>
          <p:cNvPr id="2" name="Grafik 6">
            <a:extLst>
              <a:ext uri="{FF2B5EF4-FFF2-40B4-BE49-F238E27FC236}">
                <a16:creationId xmlns:a16="http://schemas.microsoft.com/office/drawing/2014/main" id="{9C37D2E9-28A7-8AD5-5FAC-E8E0811C3F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33136" y="-272487"/>
            <a:ext cx="5986347" cy="6099685"/>
          </a:xfrm>
          <a:prstGeom prst="rect">
            <a:avLst/>
          </a:prstGeom>
        </p:spPr>
      </p:pic>
    </p:spTree>
    <p:extLst>
      <p:ext uri="{BB962C8B-B14F-4D97-AF65-F5344CB8AC3E}">
        <p14:creationId xmlns:p14="http://schemas.microsoft.com/office/powerpoint/2010/main" val="424462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3583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å med dato">
    <p:bg>
      <p:bgPr>
        <a:solidFill>
          <a:srgbClr val="29395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10EC6B5F-ABD3-4329-ADEB-54A7FC9D2D5E}"/>
              </a:ext>
            </a:extLst>
          </p:cNvPr>
          <p:cNvSpPr>
            <a:spLocks noGrp="1"/>
          </p:cNvSpPr>
          <p:nvPr>
            <p:ph type="ctrTitle"/>
          </p:nvPr>
        </p:nvSpPr>
        <p:spPr>
          <a:xfrm>
            <a:off x="737420" y="2203913"/>
            <a:ext cx="6975347" cy="2521969"/>
          </a:xfrm>
          <a:prstGeom prst="rect">
            <a:avLst/>
          </a:prstGeom>
        </p:spPr>
        <p:txBody>
          <a:bodyPr anchor="b">
            <a:normAutofit/>
          </a:bodyPr>
          <a:lstStyle>
            <a:lvl1pPr algn="l">
              <a:defRPr sz="4000" b="1">
                <a:solidFill>
                  <a:srgbClr val="64DF95"/>
                </a:solidFill>
              </a:defRPr>
            </a:lvl1pPr>
          </a:lstStyle>
          <a:p>
            <a:r>
              <a:rPr lang="da-DK"/>
              <a:t>Klik for at redigere titeltypografien i masteren</a:t>
            </a:r>
            <a:endParaRPr lang="da-DK" dirty="0"/>
          </a:p>
        </p:txBody>
      </p:sp>
      <p:cxnSp>
        <p:nvCxnSpPr>
          <p:cNvPr id="4" name="Lige forbindelse 3">
            <a:extLst>
              <a:ext uri="{FF2B5EF4-FFF2-40B4-BE49-F238E27FC236}">
                <a16:creationId xmlns:a16="http://schemas.microsoft.com/office/drawing/2014/main" id="{93A15A22-D022-4D13-9ED1-069CAF8D01AB}"/>
              </a:ext>
            </a:extLst>
          </p:cNvPr>
          <p:cNvCxnSpPr>
            <a:cxnSpLocks/>
          </p:cNvCxnSpPr>
          <p:nvPr userDrawn="1"/>
        </p:nvCxnSpPr>
        <p:spPr>
          <a:xfrm>
            <a:off x="0" y="5034115"/>
            <a:ext cx="1238864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ladsholder til tekst 11">
            <a:extLst>
              <a:ext uri="{FF2B5EF4-FFF2-40B4-BE49-F238E27FC236}">
                <a16:creationId xmlns:a16="http://schemas.microsoft.com/office/drawing/2014/main" id="{C3726FAA-3961-425E-A542-DEAA45C0EBEC}"/>
              </a:ext>
            </a:extLst>
          </p:cNvPr>
          <p:cNvSpPr>
            <a:spLocks noGrp="1"/>
          </p:cNvSpPr>
          <p:nvPr>
            <p:ph type="body" sz="quarter" idx="11" hasCustomPrompt="1"/>
          </p:nvPr>
        </p:nvSpPr>
        <p:spPr>
          <a:xfrm>
            <a:off x="738188" y="5873754"/>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Tree>
    <p:extLst>
      <p:ext uri="{BB962C8B-B14F-4D97-AF65-F5344CB8AC3E}">
        <p14:creationId xmlns:p14="http://schemas.microsoft.com/office/powerpoint/2010/main" val="1975529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øn med undertitel">
    <p:bg>
      <p:bgPr>
        <a:solidFill>
          <a:srgbClr val="64DF95"/>
        </a:soli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273C1EE-5D22-4A8D-AC0A-00850EC192E1}"/>
              </a:ext>
            </a:extLst>
          </p:cNvPr>
          <p:cNvSpPr>
            <a:spLocks noGrp="1"/>
          </p:cNvSpPr>
          <p:nvPr>
            <p:ph type="ctrTitle"/>
          </p:nvPr>
        </p:nvSpPr>
        <p:spPr>
          <a:xfrm>
            <a:off x="737420" y="1967940"/>
            <a:ext cx="6975347" cy="2521969"/>
          </a:xfrm>
          <a:prstGeom prst="rect">
            <a:avLst/>
          </a:prstGeom>
        </p:spPr>
        <p:txBody>
          <a:bodyPr anchor="b">
            <a:normAutofit/>
          </a:bodyPr>
          <a:lstStyle>
            <a:lvl1pPr algn="l">
              <a:defRPr sz="4000" b="1">
                <a:solidFill>
                  <a:srgbClr val="293952"/>
                </a:solidFill>
              </a:defRPr>
            </a:lvl1pPr>
          </a:lstStyle>
          <a:p>
            <a:r>
              <a:rPr lang="da-DK"/>
              <a:t>Klik for at redigere titeltypografien i masteren</a:t>
            </a:r>
            <a:endParaRPr lang="da-DK" dirty="0"/>
          </a:p>
        </p:txBody>
      </p:sp>
      <p:cxnSp>
        <p:nvCxnSpPr>
          <p:cNvPr id="7" name="Lige forbindelse 6">
            <a:extLst>
              <a:ext uri="{FF2B5EF4-FFF2-40B4-BE49-F238E27FC236}">
                <a16:creationId xmlns:a16="http://schemas.microsoft.com/office/drawing/2014/main" id="{2043F361-5B02-4759-8C40-D308D2D6B7FE}"/>
              </a:ext>
            </a:extLst>
          </p:cNvPr>
          <p:cNvCxnSpPr>
            <a:cxnSpLocks/>
          </p:cNvCxnSpPr>
          <p:nvPr userDrawn="1"/>
        </p:nvCxnSpPr>
        <p:spPr>
          <a:xfrm>
            <a:off x="1" y="4798141"/>
            <a:ext cx="1231981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Undertitel 2">
            <a:extLst>
              <a:ext uri="{FF2B5EF4-FFF2-40B4-BE49-F238E27FC236}">
                <a16:creationId xmlns:a16="http://schemas.microsoft.com/office/drawing/2014/main" id="{62B2CEA2-540D-4EFE-8063-5247BFDFAFC5}"/>
              </a:ext>
            </a:extLst>
          </p:cNvPr>
          <p:cNvSpPr>
            <a:spLocks noGrp="1"/>
          </p:cNvSpPr>
          <p:nvPr>
            <p:ph type="subTitle" idx="1"/>
          </p:nvPr>
        </p:nvSpPr>
        <p:spPr>
          <a:xfrm>
            <a:off x="737422" y="5071580"/>
            <a:ext cx="7561007"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3022311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øn med undertitel og dato">
    <p:bg>
      <p:bgPr>
        <a:solidFill>
          <a:srgbClr val="64DF95"/>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251D973-290D-4B34-93A1-75124FE21CAD}"/>
              </a:ext>
            </a:extLst>
          </p:cNvPr>
          <p:cNvSpPr>
            <a:spLocks noGrp="1"/>
          </p:cNvSpPr>
          <p:nvPr>
            <p:ph type="ctrTitle"/>
          </p:nvPr>
        </p:nvSpPr>
        <p:spPr>
          <a:xfrm>
            <a:off x="737420" y="1967940"/>
            <a:ext cx="6975347" cy="2521969"/>
          </a:xfrm>
          <a:prstGeom prst="rect">
            <a:avLst/>
          </a:prstGeom>
        </p:spPr>
        <p:txBody>
          <a:bodyPr anchor="b">
            <a:normAutofit/>
          </a:bodyPr>
          <a:lstStyle>
            <a:lvl1pPr algn="l">
              <a:defRPr sz="4000" b="1">
                <a:solidFill>
                  <a:srgbClr val="293952"/>
                </a:solidFill>
              </a:defRPr>
            </a:lvl1pPr>
          </a:lstStyle>
          <a:p>
            <a:r>
              <a:rPr lang="da-DK"/>
              <a:t>Klik for at redigere titeltypografien i masteren</a:t>
            </a:r>
            <a:endParaRPr lang="da-DK" dirty="0"/>
          </a:p>
        </p:txBody>
      </p:sp>
      <p:sp>
        <p:nvSpPr>
          <p:cNvPr id="5" name="Undertitel 2">
            <a:extLst>
              <a:ext uri="{FF2B5EF4-FFF2-40B4-BE49-F238E27FC236}">
                <a16:creationId xmlns:a16="http://schemas.microsoft.com/office/drawing/2014/main" id="{8852EF91-3587-41F9-987C-D09A654E4B6B}"/>
              </a:ext>
            </a:extLst>
          </p:cNvPr>
          <p:cNvSpPr>
            <a:spLocks noGrp="1"/>
          </p:cNvSpPr>
          <p:nvPr>
            <p:ph type="subTitle" idx="1"/>
          </p:nvPr>
        </p:nvSpPr>
        <p:spPr>
          <a:xfrm>
            <a:off x="737422" y="5071580"/>
            <a:ext cx="7561007"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cxnSp>
        <p:nvCxnSpPr>
          <p:cNvPr id="6" name="Lige forbindelse 5">
            <a:extLst>
              <a:ext uri="{FF2B5EF4-FFF2-40B4-BE49-F238E27FC236}">
                <a16:creationId xmlns:a16="http://schemas.microsoft.com/office/drawing/2014/main" id="{3D139258-39A9-4219-A8BD-CD4A2860612B}"/>
              </a:ext>
            </a:extLst>
          </p:cNvPr>
          <p:cNvCxnSpPr>
            <a:cxnSpLocks/>
          </p:cNvCxnSpPr>
          <p:nvPr userDrawn="1"/>
        </p:nvCxnSpPr>
        <p:spPr>
          <a:xfrm>
            <a:off x="-59822" y="4798141"/>
            <a:ext cx="1243863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ladsholder til tekst 11">
            <a:extLst>
              <a:ext uri="{FF2B5EF4-FFF2-40B4-BE49-F238E27FC236}">
                <a16:creationId xmlns:a16="http://schemas.microsoft.com/office/drawing/2014/main" id="{D3C7685B-2C9D-4FD7-BF28-057B4447BABE}"/>
              </a:ext>
            </a:extLst>
          </p:cNvPr>
          <p:cNvSpPr>
            <a:spLocks noGrp="1"/>
          </p:cNvSpPr>
          <p:nvPr>
            <p:ph type="body" sz="quarter" idx="11" hasCustomPrompt="1"/>
          </p:nvPr>
        </p:nvSpPr>
        <p:spPr>
          <a:xfrm>
            <a:off x="737419"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Tree>
    <p:extLst>
      <p:ext uri="{BB962C8B-B14F-4D97-AF65-F5344CB8AC3E}">
        <p14:creationId xmlns:p14="http://schemas.microsoft.com/office/powerpoint/2010/main" val="568120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å med dato">
    <p:bg>
      <p:bgPr>
        <a:solidFill>
          <a:srgbClr val="29395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10EC6B5F-ABD3-4329-ADEB-54A7FC9D2D5E}"/>
              </a:ext>
            </a:extLst>
          </p:cNvPr>
          <p:cNvSpPr>
            <a:spLocks noGrp="1"/>
          </p:cNvSpPr>
          <p:nvPr>
            <p:ph type="ctrTitle"/>
          </p:nvPr>
        </p:nvSpPr>
        <p:spPr>
          <a:xfrm>
            <a:off x="737420" y="2203913"/>
            <a:ext cx="6975347" cy="2521969"/>
          </a:xfrm>
          <a:prstGeom prst="rect">
            <a:avLst/>
          </a:prstGeom>
        </p:spPr>
        <p:txBody>
          <a:bodyPr anchor="b">
            <a:normAutofit/>
          </a:bodyPr>
          <a:lstStyle>
            <a:lvl1pPr algn="l">
              <a:defRPr sz="4000" b="1">
                <a:solidFill>
                  <a:srgbClr val="64DF95"/>
                </a:solidFill>
              </a:defRPr>
            </a:lvl1pPr>
          </a:lstStyle>
          <a:p>
            <a:r>
              <a:rPr lang="da-DK"/>
              <a:t>Klik for at redigere titeltypografien i masteren</a:t>
            </a:r>
            <a:endParaRPr lang="da-DK" dirty="0"/>
          </a:p>
        </p:txBody>
      </p:sp>
      <p:cxnSp>
        <p:nvCxnSpPr>
          <p:cNvPr id="4" name="Lige forbindelse 3">
            <a:extLst>
              <a:ext uri="{FF2B5EF4-FFF2-40B4-BE49-F238E27FC236}">
                <a16:creationId xmlns:a16="http://schemas.microsoft.com/office/drawing/2014/main" id="{93A15A22-D022-4D13-9ED1-069CAF8D01AB}"/>
              </a:ext>
            </a:extLst>
          </p:cNvPr>
          <p:cNvCxnSpPr>
            <a:cxnSpLocks/>
          </p:cNvCxnSpPr>
          <p:nvPr userDrawn="1"/>
        </p:nvCxnSpPr>
        <p:spPr>
          <a:xfrm>
            <a:off x="0" y="5034115"/>
            <a:ext cx="1238864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ladsholder til tekst 11">
            <a:extLst>
              <a:ext uri="{FF2B5EF4-FFF2-40B4-BE49-F238E27FC236}">
                <a16:creationId xmlns:a16="http://schemas.microsoft.com/office/drawing/2014/main" id="{C3726FAA-3961-425E-A542-DEAA45C0EBEC}"/>
              </a:ext>
            </a:extLst>
          </p:cNvPr>
          <p:cNvSpPr>
            <a:spLocks noGrp="1"/>
          </p:cNvSpPr>
          <p:nvPr>
            <p:ph type="body" sz="quarter" idx="11" hasCustomPrompt="1"/>
          </p:nvPr>
        </p:nvSpPr>
        <p:spPr>
          <a:xfrm>
            <a:off x="738188" y="5873754"/>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Tree>
    <p:extLst>
      <p:ext uri="{BB962C8B-B14F-4D97-AF65-F5344CB8AC3E}">
        <p14:creationId xmlns:p14="http://schemas.microsoft.com/office/powerpoint/2010/main" val="36447498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å med undertitel og dato">
    <p:bg>
      <p:bgPr>
        <a:solidFill>
          <a:srgbClr val="29395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251D973-290D-4B34-93A1-75124FE21CAD}"/>
              </a:ext>
            </a:extLst>
          </p:cNvPr>
          <p:cNvSpPr>
            <a:spLocks noGrp="1"/>
          </p:cNvSpPr>
          <p:nvPr>
            <p:ph type="ctrTitle"/>
          </p:nvPr>
        </p:nvSpPr>
        <p:spPr>
          <a:xfrm>
            <a:off x="737420" y="1967940"/>
            <a:ext cx="6975347" cy="2521969"/>
          </a:xfrm>
          <a:prstGeom prst="rect">
            <a:avLst/>
          </a:prstGeom>
        </p:spPr>
        <p:txBody>
          <a:bodyPr anchor="b">
            <a:normAutofit/>
          </a:bodyPr>
          <a:lstStyle>
            <a:lvl1pPr algn="l">
              <a:defRPr sz="4000" b="1">
                <a:solidFill>
                  <a:srgbClr val="64DF95"/>
                </a:solidFill>
              </a:defRPr>
            </a:lvl1pPr>
          </a:lstStyle>
          <a:p>
            <a:r>
              <a:rPr lang="da-DK"/>
              <a:t>Klik for at redigere titeltypografien i masteren</a:t>
            </a:r>
            <a:endParaRPr lang="da-DK" dirty="0"/>
          </a:p>
        </p:txBody>
      </p:sp>
      <p:sp>
        <p:nvSpPr>
          <p:cNvPr id="5" name="Undertitel 2">
            <a:extLst>
              <a:ext uri="{FF2B5EF4-FFF2-40B4-BE49-F238E27FC236}">
                <a16:creationId xmlns:a16="http://schemas.microsoft.com/office/drawing/2014/main" id="{8852EF91-3587-41F9-987C-D09A654E4B6B}"/>
              </a:ext>
            </a:extLst>
          </p:cNvPr>
          <p:cNvSpPr>
            <a:spLocks noGrp="1"/>
          </p:cNvSpPr>
          <p:nvPr>
            <p:ph type="subTitle" idx="1"/>
          </p:nvPr>
        </p:nvSpPr>
        <p:spPr>
          <a:xfrm>
            <a:off x="737422" y="5071580"/>
            <a:ext cx="7561007"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cxnSp>
        <p:nvCxnSpPr>
          <p:cNvPr id="6" name="Lige forbindelse 5">
            <a:extLst>
              <a:ext uri="{FF2B5EF4-FFF2-40B4-BE49-F238E27FC236}">
                <a16:creationId xmlns:a16="http://schemas.microsoft.com/office/drawing/2014/main" id="{3D139258-39A9-4219-A8BD-CD4A2860612B}"/>
              </a:ext>
            </a:extLst>
          </p:cNvPr>
          <p:cNvCxnSpPr>
            <a:cxnSpLocks/>
          </p:cNvCxnSpPr>
          <p:nvPr userDrawn="1"/>
        </p:nvCxnSpPr>
        <p:spPr>
          <a:xfrm>
            <a:off x="-59822" y="4798141"/>
            <a:ext cx="1243863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ladsholder til tekst 11">
            <a:extLst>
              <a:ext uri="{FF2B5EF4-FFF2-40B4-BE49-F238E27FC236}">
                <a16:creationId xmlns:a16="http://schemas.microsoft.com/office/drawing/2014/main" id="{D3C7685B-2C9D-4FD7-BF28-057B4447BABE}"/>
              </a:ext>
            </a:extLst>
          </p:cNvPr>
          <p:cNvSpPr>
            <a:spLocks noGrp="1"/>
          </p:cNvSpPr>
          <p:nvPr>
            <p:ph type="body" sz="quarter" idx="11" hasCustomPrompt="1"/>
          </p:nvPr>
        </p:nvSpPr>
        <p:spPr>
          <a:xfrm>
            <a:off x="737419"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Tree>
    <p:extLst>
      <p:ext uri="{BB962C8B-B14F-4D97-AF65-F5344CB8AC3E}">
        <p14:creationId xmlns:p14="http://schemas.microsoft.com/office/powerpoint/2010/main" val="41821001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å med billede, titel og dato">
    <p:bg>
      <p:bgPr>
        <a:solidFill>
          <a:srgbClr val="293952"/>
        </a:solidFill>
        <a:effectLst/>
      </p:bgPr>
    </p:bg>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589B90C1-03FC-4CD1-A88F-BDAFAD4FDA66}"/>
              </a:ext>
            </a:extLst>
          </p:cNvPr>
          <p:cNvSpPr>
            <a:spLocks noGrp="1"/>
          </p:cNvSpPr>
          <p:nvPr>
            <p:ph type="pic" sz="quarter" idx="12" hasCustomPrompt="1"/>
          </p:nvPr>
        </p:nvSpPr>
        <p:spPr>
          <a:xfrm>
            <a:off x="0" y="0"/>
            <a:ext cx="5057775" cy="6858000"/>
          </a:xfrm>
          <a:prstGeom prst="rect">
            <a:avLst/>
          </a:prstGeom>
          <a:solidFill>
            <a:schemeClr val="bg1"/>
          </a:solidFill>
        </p:spPr>
        <p:txBody>
          <a:bodyPr anchor="ctr"/>
          <a:lstStyle>
            <a:lvl1pPr marL="0" indent="0" algn="ctr">
              <a:buNone/>
              <a:defRPr sz="1500"/>
            </a:lvl1pPr>
          </a:lstStyle>
          <a:p>
            <a:r>
              <a:rPr lang="da-DK" dirty="0"/>
              <a:t>Indsæt billede</a:t>
            </a:r>
          </a:p>
        </p:txBody>
      </p:sp>
      <p:sp>
        <p:nvSpPr>
          <p:cNvPr id="8" name="Titel 1">
            <a:extLst>
              <a:ext uri="{FF2B5EF4-FFF2-40B4-BE49-F238E27FC236}">
                <a16:creationId xmlns:a16="http://schemas.microsoft.com/office/drawing/2014/main" id="{D032935E-0897-4399-8F54-B848512E1223}"/>
              </a:ext>
            </a:extLst>
          </p:cNvPr>
          <p:cNvSpPr>
            <a:spLocks noGrp="1"/>
          </p:cNvSpPr>
          <p:nvPr>
            <p:ph type="ctrTitle"/>
          </p:nvPr>
        </p:nvSpPr>
        <p:spPr>
          <a:xfrm>
            <a:off x="5785671" y="2203913"/>
            <a:ext cx="6406330" cy="2521969"/>
          </a:xfrm>
          <a:prstGeom prst="rect">
            <a:avLst/>
          </a:prstGeom>
        </p:spPr>
        <p:txBody>
          <a:bodyPr anchor="b">
            <a:normAutofit/>
          </a:bodyPr>
          <a:lstStyle>
            <a:lvl1pPr algn="l">
              <a:defRPr sz="3000" b="1">
                <a:solidFill>
                  <a:srgbClr val="64DF95"/>
                </a:solidFill>
              </a:defRPr>
            </a:lvl1pPr>
          </a:lstStyle>
          <a:p>
            <a:r>
              <a:rPr lang="da-DK"/>
              <a:t>Klik for at redigere titeltypografien i masteren</a:t>
            </a:r>
            <a:endParaRPr lang="da-DK" dirty="0"/>
          </a:p>
        </p:txBody>
      </p:sp>
      <p:cxnSp>
        <p:nvCxnSpPr>
          <p:cNvPr id="9" name="Lige forbindelse 8">
            <a:extLst>
              <a:ext uri="{FF2B5EF4-FFF2-40B4-BE49-F238E27FC236}">
                <a16:creationId xmlns:a16="http://schemas.microsoft.com/office/drawing/2014/main" id="{9A05C823-29F0-40FF-AA9F-5732AE74172E}"/>
              </a:ext>
            </a:extLst>
          </p:cNvPr>
          <p:cNvCxnSpPr>
            <a:cxnSpLocks/>
          </p:cNvCxnSpPr>
          <p:nvPr userDrawn="1"/>
        </p:nvCxnSpPr>
        <p:spPr>
          <a:xfrm>
            <a:off x="5785670" y="5034115"/>
            <a:ext cx="640633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ladsholder til tekst 11">
            <a:extLst>
              <a:ext uri="{FF2B5EF4-FFF2-40B4-BE49-F238E27FC236}">
                <a16:creationId xmlns:a16="http://schemas.microsoft.com/office/drawing/2014/main" id="{D0F348F6-7B59-48DF-A116-9A464D78438B}"/>
              </a:ext>
            </a:extLst>
          </p:cNvPr>
          <p:cNvSpPr>
            <a:spLocks noGrp="1"/>
          </p:cNvSpPr>
          <p:nvPr>
            <p:ph type="body" sz="quarter" idx="11" hasCustomPrompt="1"/>
          </p:nvPr>
        </p:nvSpPr>
        <p:spPr>
          <a:xfrm>
            <a:off x="5785670"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pic>
        <p:nvPicPr>
          <p:cNvPr id="14" name="Billede 13" descr="Et billede, der indeholder tekst, Font/skrifttype, Grafik, logo&#10;&#10;Automatisk genereret beskrivelse">
            <a:extLst>
              <a:ext uri="{FF2B5EF4-FFF2-40B4-BE49-F238E27FC236}">
                <a16:creationId xmlns:a16="http://schemas.microsoft.com/office/drawing/2014/main" id="{DEEC5C64-0375-4D10-A379-06BFD26A25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8094" y="307423"/>
            <a:ext cx="2880092" cy="1080611"/>
          </a:xfrm>
          <a:prstGeom prst="rect">
            <a:avLst/>
          </a:prstGeom>
        </p:spPr>
      </p:pic>
    </p:spTree>
    <p:extLst>
      <p:ext uri="{BB962C8B-B14F-4D97-AF65-F5344CB8AC3E}">
        <p14:creationId xmlns:p14="http://schemas.microsoft.com/office/powerpoint/2010/main" val="27821603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lla med billede, titel og dato">
    <p:bg>
      <p:bgPr>
        <a:solidFill>
          <a:schemeClr val="accent5"/>
        </a:solidFill>
        <a:effectLst/>
      </p:bgPr>
    </p:bg>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589B90C1-03FC-4CD1-A88F-BDAFAD4FDA66}"/>
              </a:ext>
            </a:extLst>
          </p:cNvPr>
          <p:cNvSpPr>
            <a:spLocks noGrp="1"/>
          </p:cNvSpPr>
          <p:nvPr>
            <p:ph type="pic" sz="quarter" idx="12" hasCustomPrompt="1"/>
          </p:nvPr>
        </p:nvSpPr>
        <p:spPr>
          <a:xfrm>
            <a:off x="0" y="0"/>
            <a:ext cx="5057775" cy="6858000"/>
          </a:xfrm>
          <a:prstGeom prst="rect">
            <a:avLst/>
          </a:prstGeom>
          <a:solidFill>
            <a:schemeClr val="bg1"/>
          </a:solidFill>
        </p:spPr>
        <p:txBody>
          <a:bodyPr anchor="ctr"/>
          <a:lstStyle>
            <a:lvl1pPr marL="0" indent="0" algn="ctr">
              <a:buNone/>
              <a:defRPr sz="1500"/>
            </a:lvl1pPr>
          </a:lstStyle>
          <a:p>
            <a:r>
              <a:rPr lang="da-DK" dirty="0"/>
              <a:t>Indsæt billede</a:t>
            </a:r>
          </a:p>
        </p:txBody>
      </p:sp>
      <p:sp>
        <p:nvSpPr>
          <p:cNvPr id="13" name="Pladsholder til tekst 11">
            <a:extLst>
              <a:ext uri="{FF2B5EF4-FFF2-40B4-BE49-F238E27FC236}">
                <a16:creationId xmlns:a16="http://schemas.microsoft.com/office/drawing/2014/main" id="{D0F348F6-7B59-48DF-A116-9A464D78438B}"/>
              </a:ext>
            </a:extLst>
          </p:cNvPr>
          <p:cNvSpPr>
            <a:spLocks noGrp="1"/>
          </p:cNvSpPr>
          <p:nvPr>
            <p:ph type="body" sz="quarter" idx="11" hasCustomPrompt="1"/>
          </p:nvPr>
        </p:nvSpPr>
        <p:spPr>
          <a:xfrm>
            <a:off x="5785670"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
        <p:nvSpPr>
          <p:cNvPr id="12" name="Titel 1">
            <a:extLst>
              <a:ext uri="{FF2B5EF4-FFF2-40B4-BE49-F238E27FC236}">
                <a16:creationId xmlns:a16="http://schemas.microsoft.com/office/drawing/2014/main" id="{B6FB8B34-4BE1-46AB-ACBC-733C7C84794D}"/>
              </a:ext>
            </a:extLst>
          </p:cNvPr>
          <p:cNvSpPr txBox="1">
            <a:spLocks/>
          </p:cNvSpPr>
          <p:nvPr userDrawn="1"/>
        </p:nvSpPr>
        <p:spPr>
          <a:xfrm>
            <a:off x="5785671" y="1967940"/>
            <a:ext cx="6975347" cy="2521969"/>
          </a:xfrm>
          <a:prstGeom prst="rect">
            <a:avLst/>
          </a:prstGeom>
        </p:spPr>
        <p:txBody>
          <a:bodyPr anchor="b">
            <a:normAutofit/>
          </a:bodyPr>
          <a:lstStyle>
            <a:lvl1pPr algn="l" defTabSz="914377" rtl="0" eaLnBrk="1" latinLnBrk="0" hangingPunct="1">
              <a:lnSpc>
                <a:spcPct val="90000"/>
              </a:lnSpc>
              <a:spcBef>
                <a:spcPct val="0"/>
              </a:spcBef>
              <a:buNone/>
              <a:defRPr sz="4000" b="1" kern="1200">
                <a:solidFill>
                  <a:srgbClr val="64DF95"/>
                </a:solidFill>
                <a:latin typeface="+mj-lt"/>
                <a:ea typeface="+mj-ea"/>
                <a:cs typeface="+mj-cs"/>
              </a:defRPr>
            </a:lvl1pPr>
          </a:lstStyle>
          <a:p>
            <a:r>
              <a:rPr lang="da-DK" sz="3000" dirty="0">
                <a:solidFill>
                  <a:schemeClr val="bg1"/>
                </a:solidFill>
              </a:rPr>
              <a:t>Klik for at redigere titeltypografien i masteren</a:t>
            </a:r>
          </a:p>
        </p:txBody>
      </p:sp>
      <p:sp>
        <p:nvSpPr>
          <p:cNvPr id="14" name="Undertitel 2">
            <a:extLst>
              <a:ext uri="{FF2B5EF4-FFF2-40B4-BE49-F238E27FC236}">
                <a16:creationId xmlns:a16="http://schemas.microsoft.com/office/drawing/2014/main" id="{7C57FF5E-D885-48B4-9A89-BD831C887473}"/>
              </a:ext>
            </a:extLst>
          </p:cNvPr>
          <p:cNvSpPr>
            <a:spLocks noGrp="1"/>
          </p:cNvSpPr>
          <p:nvPr>
            <p:ph type="subTitle" idx="1"/>
          </p:nvPr>
        </p:nvSpPr>
        <p:spPr>
          <a:xfrm>
            <a:off x="5785673" y="5071580"/>
            <a:ext cx="5377627" cy="1655762"/>
          </a:xfrm>
          <a:prstGeom prst="rect">
            <a:avLst/>
          </a:prstGeom>
        </p:spPr>
        <p:txBody>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cxnSp>
        <p:nvCxnSpPr>
          <p:cNvPr id="15" name="Lige forbindelse 14">
            <a:extLst>
              <a:ext uri="{FF2B5EF4-FFF2-40B4-BE49-F238E27FC236}">
                <a16:creationId xmlns:a16="http://schemas.microsoft.com/office/drawing/2014/main" id="{F652A0D1-1225-460F-B313-91F7C9356F30}"/>
              </a:ext>
            </a:extLst>
          </p:cNvPr>
          <p:cNvCxnSpPr>
            <a:cxnSpLocks/>
          </p:cNvCxnSpPr>
          <p:nvPr userDrawn="1"/>
        </p:nvCxnSpPr>
        <p:spPr>
          <a:xfrm>
            <a:off x="5785670" y="4798141"/>
            <a:ext cx="640633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ladsholder til tekst 11">
            <a:extLst>
              <a:ext uri="{FF2B5EF4-FFF2-40B4-BE49-F238E27FC236}">
                <a16:creationId xmlns:a16="http://schemas.microsoft.com/office/drawing/2014/main" id="{0EA42BEB-24FA-424A-8D84-0A50C803E3EC}"/>
              </a:ext>
            </a:extLst>
          </p:cNvPr>
          <p:cNvSpPr>
            <a:spLocks noGrp="1"/>
          </p:cNvSpPr>
          <p:nvPr>
            <p:ph type="body" sz="quarter" idx="13" hasCustomPrompt="1"/>
          </p:nvPr>
        </p:nvSpPr>
        <p:spPr>
          <a:xfrm>
            <a:off x="5785670"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pic>
        <p:nvPicPr>
          <p:cNvPr id="18" name="Billede 17" descr="Et billede, der indeholder tekst, Font/skrifttype, Grafik, logo&#10;&#10;Automatisk genereret beskrivelse">
            <a:extLst>
              <a:ext uri="{FF2B5EF4-FFF2-40B4-BE49-F238E27FC236}">
                <a16:creationId xmlns:a16="http://schemas.microsoft.com/office/drawing/2014/main" id="{6DC2E39A-D053-4184-A30B-921B4D4E80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8094" y="307423"/>
            <a:ext cx="2880092" cy="1080611"/>
          </a:xfrm>
          <a:prstGeom prst="rect">
            <a:avLst/>
          </a:prstGeom>
        </p:spPr>
      </p:pic>
    </p:spTree>
    <p:extLst>
      <p:ext uri="{BB962C8B-B14F-4D97-AF65-F5344CB8AC3E}">
        <p14:creationId xmlns:p14="http://schemas.microsoft.com/office/powerpoint/2010/main" val="179459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med undertitel og dato">
    <p:bg>
      <p:bgPr>
        <a:solidFill>
          <a:srgbClr val="29395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251D973-290D-4B34-93A1-75124FE21CAD}"/>
              </a:ext>
            </a:extLst>
          </p:cNvPr>
          <p:cNvSpPr>
            <a:spLocks noGrp="1"/>
          </p:cNvSpPr>
          <p:nvPr>
            <p:ph type="ctrTitle"/>
          </p:nvPr>
        </p:nvSpPr>
        <p:spPr>
          <a:xfrm>
            <a:off x="737420" y="1967940"/>
            <a:ext cx="6975347" cy="2521969"/>
          </a:xfrm>
          <a:prstGeom prst="rect">
            <a:avLst/>
          </a:prstGeom>
        </p:spPr>
        <p:txBody>
          <a:bodyPr anchor="b">
            <a:normAutofit/>
          </a:bodyPr>
          <a:lstStyle>
            <a:lvl1pPr algn="l">
              <a:defRPr sz="4000" b="1">
                <a:solidFill>
                  <a:srgbClr val="64DF95"/>
                </a:solidFill>
              </a:defRPr>
            </a:lvl1pPr>
          </a:lstStyle>
          <a:p>
            <a:r>
              <a:rPr lang="da-DK"/>
              <a:t>Klik for at redigere titeltypografien i masteren</a:t>
            </a:r>
            <a:endParaRPr lang="da-DK" dirty="0"/>
          </a:p>
        </p:txBody>
      </p:sp>
      <p:sp>
        <p:nvSpPr>
          <p:cNvPr id="5" name="Undertitel 2">
            <a:extLst>
              <a:ext uri="{FF2B5EF4-FFF2-40B4-BE49-F238E27FC236}">
                <a16:creationId xmlns:a16="http://schemas.microsoft.com/office/drawing/2014/main" id="{8852EF91-3587-41F9-987C-D09A654E4B6B}"/>
              </a:ext>
            </a:extLst>
          </p:cNvPr>
          <p:cNvSpPr>
            <a:spLocks noGrp="1"/>
          </p:cNvSpPr>
          <p:nvPr>
            <p:ph type="subTitle" idx="1"/>
          </p:nvPr>
        </p:nvSpPr>
        <p:spPr>
          <a:xfrm>
            <a:off x="737422" y="5071580"/>
            <a:ext cx="7561007"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cxnSp>
        <p:nvCxnSpPr>
          <p:cNvPr id="6" name="Lige forbindelse 5">
            <a:extLst>
              <a:ext uri="{FF2B5EF4-FFF2-40B4-BE49-F238E27FC236}">
                <a16:creationId xmlns:a16="http://schemas.microsoft.com/office/drawing/2014/main" id="{3D139258-39A9-4219-A8BD-CD4A2860612B}"/>
              </a:ext>
            </a:extLst>
          </p:cNvPr>
          <p:cNvCxnSpPr>
            <a:cxnSpLocks/>
          </p:cNvCxnSpPr>
          <p:nvPr userDrawn="1"/>
        </p:nvCxnSpPr>
        <p:spPr>
          <a:xfrm>
            <a:off x="-59822" y="4798141"/>
            <a:ext cx="1243863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ladsholder til tekst 11">
            <a:extLst>
              <a:ext uri="{FF2B5EF4-FFF2-40B4-BE49-F238E27FC236}">
                <a16:creationId xmlns:a16="http://schemas.microsoft.com/office/drawing/2014/main" id="{D3C7685B-2C9D-4FD7-BF28-057B4447BABE}"/>
              </a:ext>
            </a:extLst>
          </p:cNvPr>
          <p:cNvSpPr>
            <a:spLocks noGrp="1"/>
          </p:cNvSpPr>
          <p:nvPr>
            <p:ph type="body" sz="quarter" idx="11" hasCustomPrompt="1"/>
          </p:nvPr>
        </p:nvSpPr>
        <p:spPr>
          <a:xfrm>
            <a:off x="737419"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Tree>
    <p:extLst>
      <p:ext uri="{BB962C8B-B14F-4D97-AF65-F5344CB8AC3E}">
        <p14:creationId xmlns:p14="http://schemas.microsoft.com/office/powerpoint/2010/main" val="1253577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Blå med titel, undertitel, dato og billede">
    <p:bg>
      <p:bgPr>
        <a:solidFill>
          <a:srgbClr val="29395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251D973-290D-4B34-93A1-75124FE21CAD}"/>
              </a:ext>
            </a:extLst>
          </p:cNvPr>
          <p:cNvSpPr>
            <a:spLocks noGrp="1"/>
          </p:cNvSpPr>
          <p:nvPr>
            <p:ph type="ctrTitle"/>
          </p:nvPr>
        </p:nvSpPr>
        <p:spPr>
          <a:xfrm>
            <a:off x="737420" y="1967940"/>
            <a:ext cx="6975347" cy="2521969"/>
          </a:xfrm>
          <a:prstGeom prst="rect">
            <a:avLst/>
          </a:prstGeom>
        </p:spPr>
        <p:txBody>
          <a:bodyPr anchor="b">
            <a:normAutofit/>
          </a:bodyPr>
          <a:lstStyle>
            <a:lvl1pPr algn="l">
              <a:defRPr sz="4000" b="1">
                <a:solidFill>
                  <a:srgbClr val="64DF95"/>
                </a:solidFill>
              </a:defRPr>
            </a:lvl1pPr>
          </a:lstStyle>
          <a:p>
            <a:r>
              <a:rPr lang="da-DK"/>
              <a:t>Klik for at redigere titeltypografien i masteren</a:t>
            </a:r>
            <a:endParaRPr lang="da-DK" dirty="0"/>
          </a:p>
        </p:txBody>
      </p:sp>
      <p:sp>
        <p:nvSpPr>
          <p:cNvPr id="5" name="Undertitel 2">
            <a:extLst>
              <a:ext uri="{FF2B5EF4-FFF2-40B4-BE49-F238E27FC236}">
                <a16:creationId xmlns:a16="http://schemas.microsoft.com/office/drawing/2014/main" id="{8852EF91-3587-41F9-987C-D09A654E4B6B}"/>
              </a:ext>
            </a:extLst>
          </p:cNvPr>
          <p:cNvSpPr>
            <a:spLocks noGrp="1"/>
          </p:cNvSpPr>
          <p:nvPr>
            <p:ph type="subTitle" idx="1"/>
          </p:nvPr>
        </p:nvSpPr>
        <p:spPr>
          <a:xfrm>
            <a:off x="737423" y="5071580"/>
            <a:ext cx="5937300"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cxnSp>
        <p:nvCxnSpPr>
          <p:cNvPr id="6" name="Lige forbindelse 5">
            <a:extLst>
              <a:ext uri="{FF2B5EF4-FFF2-40B4-BE49-F238E27FC236}">
                <a16:creationId xmlns:a16="http://schemas.microsoft.com/office/drawing/2014/main" id="{3D139258-39A9-4219-A8BD-CD4A2860612B}"/>
              </a:ext>
            </a:extLst>
          </p:cNvPr>
          <p:cNvCxnSpPr>
            <a:cxnSpLocks/>
          </p:cNvCxnSpPr>
          <p:nvPr userDrawn="1"/>
        </p:nvCxnSpPr>
        <p:spPr>
          <a:xfrm>
            <a:off x="-59822" y="4798141"/>
            <a:ext cx="1243863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ladsholder til tekst 11">
            <a:extLst>
              <a:ext uri="{FF2B5EF4-FFF2-40B4-BE49-F238E27FC236}">
                <a16:creationId xmlns:a16="http://schemas.microsoft.com/office/drawing/2014/main" id="{D3C7685B-2C9D-4FD7-BF28-057B4447BABE}"/>
              </a:ext>
            </a:extLst>
          </p:cNvPr>
          <p:cNvSpPr>
            <a:spLocks noGrp="1"/>
          </p:cNvSpPr>
          <p:nvPr>
            <p:ph type="body" sz="quarter" idx="11" hasCustomPrompt="1"/>
          </p:nvPr>
        </p:nvSpPr>
        <p:spPr>
          <a:xfrm>
            <a:off x="737419"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
        <p:nvSpPr>
          <p:cNvPr id="4" name="Pladsholder til billede 3">
            <a:extLst>
              <a:ext uri="{FF2B5EF4-FFF2-40B4-BE49-F238E27FC236}">
                <a16:creationId xmlns:a16="http://schemas.microsoft.com/office/drawing/2014/main" id="{AE2C1AC4-BF01-42E7-B4A7-CEB5C5F9E4EA}"/>
              </a:ext>
            </a:extLst>
          </p:cNvPr>
          <p:cNvSpPr>
            <a:spLocks noGrp="1"/>
          </p:cNvSpPr>
          <p:nvPr>
            <p:ph type="pic" sz="quarter" idx="12" hasCustomPrompt="1"/>
          </p:nvPr>
        </p:nvSpPr>
        <p:spPr>
          <a:xfrm>
            <a:off x="6753225" y="788480"/>
            <a:ext cx="6242100" cy="6242100"/>
          </a:xfrm>
          <a:prstGeom prst="ellipse">
            <a:avLst/>
          </a:prstGeom>
          <a:solidFill>
            <a:schemeClr val="bg1"/>
          </a:solidFill>
        </p:spPr>
        <p:txBody>
          <a:bodyPr anchor="ctr"/>
          <a:lstStyle>
            <a:lvl1pPr marL="0" indent="0" algn="ctr">
              <a:buNone/>
              <a:defRPr sz="1500"/>
            </a:lvl1pPr>
          </a:lstStyle>
          <a:p>
            <a:r>
              <a:rPr lang="da-DK" dirty="0"/>
              <a:t>Indsæt billede</a:t>
            </a:r>
          </a:p>
        </p:txBody>
      </p:sp>
    </p:spTree>
    <p:extLst>
      <p:ext uri="{BB962C8B-B14F-4D97-AF65-F5344CB8AC3E}">
        <p14:creationId xmlns:p14="http://schemas.microsoft.com/office/powerpoint/2010/main" val="26679082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illa med titel, undertitel og dato">
    <p:bg>
      <p:bgPr>
        <a:solidFill>
          <a:srgbClr val="7A054A"/>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251D973-290D-4B34-93A1-75124FE21CAD}"/>
              </a:ext>
            </a:extLst>
          </p:cNvPr>
          <p:cNvSpPr>
            <a:spLocks noGrp="1"/>
          </p:cNvSpPr>
          <p:nvPr>
            <p:ph type="ctrTitle"/>
          </p:nvPr>
        </p:nvSpPr>
        <p:spPr>
          <a:xfrm>
            <a:off x="737420" y="1967940"/>
            <a:ext cx="6975347" cy="2521969"/>
          </a:xfrm>
          <a:prstGeom prst="rect">
            <a:avLst/>
          </a:prstGeom>
        </p:spPr>
        <p:txBody>
          <a:bodyPr anchor="b">
            <a:normAutofit/>
          </a:bodyPr>
          <a:lstStyle>
            <a:lvl1pPr algn="l">
              <a:defRPr sz="4000" b="1">
                <a:solidFill>
                  <a:schemeClr val="bg1"/>
                </a:solidFill>
              </a:defRPr>
            </a:lvl1pPr>
          </a:lstStyle>
          <a:p>
            <a:r>
              <a:rPr lang="da-DK"/>
              <a:t>Klik for at redigere titeltypografien i masteren</a:t>
            </a:r>
            <a:endParaRPr lang="da-DK" dirty="0"/>
          </a:p>
        </p:txBody>
      </p:sp>
      <p:sp>
        <p:nvSpPr>
          <p:cNvPr id="5" name="Undertitel 2">
            <a:extLst>
              <a:ext uri="{FF2B5EF4-FFF2-40B4-BE49-F238E27FC236}">
                <a16:creationId xmlns:a16="http://schemas.microsoft.com/office/drawing/2014/main" id="{8852EF91-3587-41F9-987C-D09A654E4B6B}"/>
              </a:ext>
            </a:extLst>
          </p:cNvPr>
          <p:cNvSpPr>
            <a:spLocks noGrp="1"/>
          </p:cNvSpPr>
          <p:nvPr>
            <p:ph type="subTitle" idx="1"/>
          </p:nvPr>
        </p:nvSpPr>
        <p:spPr>
          <a:xfrm>
            <a:off x="737422" y="5071580"/>
            <a:ext cx="7561007"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cxnSp>
        <p:nvCxnSpPr>
          <p:cNvPr id="6" name="Lige forbindelse 5">
            <a:extLst>
              <a:ext uri="{FF2B5EF4-FFF2-40B4-BE49-F238E27FC236}">
                <a16:creationId xmlns:a16="http://schemas.microsoft.com/office/drawing/2014/main" id="{3D139258-39A9-4219-A8BD-CD4A2860612B}"/>
              </a:ext>
            </a:extLst>
          </p:cNvPr>
          <p:cNvCxnSpPr>
            <a:cxnSpLocks/>
          </p:cNvCxnSpPr>
          <p:nvPr userDrawn="1"/>
        </p:nvCxnSpPr>
        <p:spPr>
          <a:xfrm>
            <a:off x="-59822" y="4798141"/>
            <a:ext cx="1243863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ladsholder til tekst 11">
            <a:extLst>
              <a:ext uri="{FF2B5EF4-FFF2-40B4-BE49-F238E27FC236}">
                <a16:creationId xmlns:a16="http://schemas.microsoft.com/office/drawing/2014/main" id="{D3C7685B-2C9D-4FD7-BF28-057B4447BABE}"/>
              </a:ext>
            </a:extLst>
          </p:cNvPr>
          <p:cNvSpPr>
            <a:spLocks noGrp="1"/>
          </p:cNvSpPr>
          <p:nvPr>
            <p:ph type="body" sz="quarter" idx="11" hasCustomPrompt="1"/>
          </p:nvPr>
        </p:nvSpPr>
        <p:spPr>
          <a:xfrm>
            <a:off x="737419"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Tree>
    <p:extLst>
      <p:ext uri="{BB962C8B-B14F-4D97-AF65-F5344CB8AC3E}">
        <p14:creationId xmlns:p14="http://schemas.microsoft.com/office/powerpoint/2010/main" val="41758005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ogram">
    <p:bg>
      <p:bgPr>
        <a:solidFill>
          <a:srgbClr val="29395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1E870-4BA4-4F7D-8A53-4DB36FF37154}"/>
              </a:ext>
            </a:extLst>
          </p:cNvPr>
          <p:cNvSpPr>
            <a:spLocks noGrp="1"/>
          </p:cNvSpPr>
          <p:nvPr>
            <p:ph type="title" hasCustomPrompt="1"/>
          </p:nvPr>
        </p:nvSpPr>
        <p:spPr>
          <a:xfrm>
            <a:off x="752745" y="1629903"/>
            <a:ext cx="6357359" cy="549275"/>
          </a:xfrm>
          <a:prstGeom prst="rect">
            <a:avLst/>
          </a:prstGeom>
        </p:spPr>
        <p:txBody>
          <a:bodyPr/>
          <a:lstStyle>
            <a:lvl1pPr>
              <a:defRPr sz="2500" b="1">
                <a:solidFill>
                  <a:srgbClr val="64DF95"/>
                </a:solidFill>
              </a:defRPr>
            </a:lvl1pPr>
          </a:lstStyle>
          <a:p>
            <a:r>
              <a:rPr lang="da-DK" dirty="0"/>
              <a:t>Indsæt program punkt</a:t>
            </a:r>
          </a:p>
        </p:txBody>
      </p:sp>
      <p:sp>
        <p:nvSpPr>
          <p:cNvPr id="5" name="Titel 1">
            <a:extLst>
              <a:ext uri="{FF2B5EF4-FFF2-40B4-BE49-F238E27FC236}">
                <a16:creationId xmlns:a16="http://schemas.microsoft.com/office/drawing/2014/main" id="{2BEBE866-E1B8-4557-AFAE-4BA2C8A40281}"/>
              </a:ext>
            </a:extLst>
          </p:cNvPr>
          <p:cNvSpPr txBox="1">
            <a:spLocks/>
          </p:cNvSpPr>
          <p:nvPr userDrawn="1"/>
        </p:nvSpPr>
        <p:spPr>
          <a:xfrm>
            <a:off x="752741" y="2209344"/>
            <a:ext cx="8656179" cy="549275"/>
          </a:xfrm>
          <a:prstGeom prst="rect">
            <a:avLst/>
          </a:prstGeom>
        </p:spPr>
        <p:txBody>
          <a:bodyPr/>
          <a:lstStyle>
            <a:lvl1pPr algn="l" defTabSz="914400" rtl="0" eaLnBrk="1" latinLnBrk="0" hangingPunct="1">
              <a:lnSpc>
                <a:spcPct val="90000"/>
              </a:lnSpc>
              <a:spcBef>
                <a:spcPct val="0"/>
              </a:spcBef>
              <a:buNone/>
              <a:defRPr sz="2500" b="1" kern="1200">
                <a:solidFill>
                  <a:srgbClr val="64DF95"/>
                </a:solidFill>
                <a:latin typeface="+mj-lt"/>
                <a:ea typeface="+mj-ea"/>
                <a:cs typeface="+mj-cs"/>
              </a:defRPr>
            </a:lvl1pPr>
          </a:lstStyle>
          <a:p>
            <a:endParaRPr lang="da-DK" sz="1500" b="0" i="0" dirty="0">
              <a:solidFill>
                <a:schemeClr val="bg1"/>
              </a:solidFill>
            </a:endParaRPr>
          </a:p>
        </p:txBody>
      </p:sp>
      <p:sp>
        <p:nvSpPr>
          <p:cNvPr id="9" name="Pladsholder til tekst 8">
            <a:extLst>
              <a:ext uri="{FF2B5EF4-FFF2-40B4-BE49-F238E27FC236}">
                <a16:creationId xmlns:a16="http://schemas.microsoft.com/office/drawing/2014/main" id="{53A23632-E240-4540-B022-A9BA8D4F09A4}"/>
              </a:ext>
            </a:extLst>
          </p:cNvPr>
          <p:cNvSpPr>
            <a:spLocks noGrp="1"/>
          </p:cNvSpPr>
          <p:nvPr>
            <p:ph type="body" sz="quarter" idx="11" hasCustomPrompt="1"/>
          </p:nvPr>
        </p:nvSpPr>
        <p:spPr>
          <a:xfrm>
            <a:off x="752745" y="2126732"/>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13" name="Pladsholder til tekst 8">
            <a:extLst>
              <a:ext uri="{FF2B5EF4-FFF2-40B4-BE49-F238E27FC236}">
                <a16:creationId xmlns:a16="http://schemas.microsoft.com/office/drawing/2014/main" id="{45FBA056-7DB2-4034-829E-61FFDC8B818A}"/>
              </a:ext>
            </a:extLst>
          </p:cNvPr>
          <p:cNvSpPr>
            <a:spLocks noGrp="1"/>
          </p:cNvSpPr>
          <p:nvPr>
            <p:ph type="body" sz="quarter" idx="12" hasCustomPrompt="1"/>
          </p:nvPr>
        </p:nvSpPr>
        <p:spPr>
          <a:xfrm>
            <a:off x="752745" y="3305042"/>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15" name="Pladsholder til tekst 8">
            <a:extLst>
              <a:ext uri="{FF2B5EF4-FFF2-40B4-BE49-F238E27FC236}">
                <a16:creationId xmlns:a16="http://schemas.microsoft.com/office/drawing/2014/main" id="{1C70D48F-904D-4503-B2CB-97050004726F}"/>
              </a:ext>
            </a:extLst>
          </p:cNvPr>
          <p:cNvSpPr>
            <a:spLocks noGrp="1"/>
          </p:cNvSpPr>
          <p:nvPr>
            <p:ph type="body" sz="quarter" idx="13" hasCustomPrompt="1"/>
          </p:nvPr>
        </p:nvSpPr>
        <p:spPr>
          <a:xfrm>
            <a:off x="752745" y="4580297"/>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17" name="Pladsholder til tekst 8">
            <a:extLst>
              <a:ext uri="{FF2B5EF4-FFF2-40B4-BE49-F238E27FC236}">
                <a16:creationId xmlns:a16="http://schemas.microsoft.com/office/drawing/2014/main" id="{16F21A84-6F63-41E0-A465-0A188B83DAB6}"/>
              </a:ext>
            </a:extLst>
          </p:cNvPr>
          <p:cNvSpPr>
            <a:spLocks noGrp="1"/>
          </p:cNvSpPr>
          <p:nvPr>
            <p:ph type="body" sz="quarter" idx="14" hasCustomPrompt="1"/>
          </p:nvPr>
        </p:nvSpPr>
        <p:spPr>
          <a:xfrm>
            <a:off x="752745" y="5839634"/>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19" name="Pladsholder til tekst 18">
            <a:extLst>
              <a:ext uri="{FF2B5EF4-FFF2-40B4-BE49-F238E27FC236}">
                <a16:creationId xmlns:a16="http://schemas.microsoft.com/office/drawing/2014/main" id="{F665DD8A-82EC-4BAD-9422-7D5DA4ED200A}"/>
              </a:ext>
            </a:extLst>
          </p:cNvPr>
          <p:cNvSpPr>
            <a:spLocks noGrp="1"/>
          </p:cNvSpPr>
          <p:nvPr>
            <p:ph type="body" sz="quarter" idx="15" hasCustomPrompt="1"/>
          </p:nvPr>
        </p:nvSpPr>
        <p:spPr>
          <a:xfrm>
            <a:off x="752745" y="2814619"/>
            <a:ext cx="5630863" cy="550800"/>
          </a:xfrm>
          <a:prstGeom prst="rect">
            <a:avLst/>
          </a:prstGeom>
        </p:spPr>
        <p:txBody>
          <a:bodyPr/>
          <a:lstStyle>
            <a:lvl1pPr marL="0" indent="0">
              <a:buNone/>
              <a:defRPr sz="2500" b="1">
                <a:solidFill>
                  <a:srgbClr val="64DF95"/>
                </a:solidFill>
              </a:defRPr>
            </a:lvl1pPr>
            <a:lvl5pPr>
              <a:defRPr/>
            </a:lvl5pPr>
          </a:lstStyle>
          <a:p>
            <a:pPr lvl="0"/>
            <a:r>
              <a:rPr lang="da-DK" dirty="0"/>
              <a:t>Indsæt program punkt</a:t>
            </a:r>
          </a:p>
        </p:txBody>
      </p:sp>
      <p:sp>
        <p:nvSpPr>
          <p:cNvPr id="20" name="Pladsholder til tekst 18">
            <a:extLst>
              <a:ext uri="{FF2B5EF4-FFF2-40B4-BE49-F238E27FC236}">
                <a16:creationId xmlns:a16="http://schemas.microsoft.com/office/drawing/2014/main" id="{B427E82A-E362-40E2-B1C7-150225085D1F}"/>
              </a:ext>
            </a:extLst>
          </p:cNvPr>
          <p:cNvSpPr>
            <a:spLocks noGrp="1"/>
          </p:cNvSpPr>
          <p:nvPr>
            <p:ph type="body" sz="quarter" idx="16" hasCustomPrompt="1"/>
          </p:nvPr>
        </p:nvSpPr>
        <p:spPr>
          <a:xfrm>
            <a:off x="755594" y="4096392"/>
            <a:ext cx="5630863" cy="550800"/>
          </a:xfrm>
          <a:prstGeom prst="rect">
            <a:avLst/>
          </a:prstGeom>
        </p:spPr>
        <p:txBody>
          <a:bodyPr/>
          <a:lstStyle>
            <a:lvl1pPr marL="0" indent="0">
              <a:buNone/>
              <a:defRPr sz="2500" b="1">
                <a:solidFill>
                  <a:srgbClr val="64DF95"/>
                </a:solidFill>
              </a:defRPr>
            </a:lvl1pPr>
            <a:lvl5pPr>
              <a:defRPr/>
            </a:lvl5pPr>
          </a:lstStyle>
          <a:p>
            <a:pPr lvl="0"/>
            <a:r>
              <a:rPr lang="da-DK" dirty="0"/>
              <a:t>Indsæt program punkt</a:t>
            </a:r>
          </a:p>
        </p:txBody>
      </p:sp>
      <p:sp>
        <p:nvSpPr>
          <p:cNvPr id="21" name="Pladsholder til tekst 18">
            <a:extLst>
              <a:ext uri="{FF2B5EF4-FFF2-40B4-BE49-F238E27FC236}">
                <a16:creationId xmlns:a16="http://schemas.microsoft.com/office/drawing/2014/main" id="{F6A3E0C7-2D4E-4083-AE54-DCFAC87F1191}"/>
              </a:ext>
            </a:extLst>
          </p:cNvPr>
          <p:cNvSpPr>
            <a:spLocks noGrp="1"/>
          </p:cNvSpPr>
          <p:nvPr>
            <p:ph type="body" sz="quarter" idx="17" hasCustomPrompt="1"/>
          </p:nvPr>
        </p:nvSpPr>
        <p:spPr>
          <a:xfrm>
            <a:off x="752745" y="5351295"/>
            <a:ext cx="5630863" cy="550800"/>
          </a:xfrm>
          <a:prstGeom prst="rect">
            <a:avLst/>
          </a:prstGeom>
        </p:spPr>
        <p:txBody>
          <a:bodyPr/>
          <a:lstStyle>
            <a:lvl1pPr marL="0" indent="0">
              <a:buNone/>
              <a:defRPr sz="2500" b="1">
                <a:solidFill>
                  <a:srgbClr val="64DF95"/>
                </a:solidFill>
              </a:defRPr>
            </a:lvl1pPr>
            <a:lvl5pPr>
              <a:defRPr/>
            </a:lvl5pPr>
          </a:lstStyle>
          <a:p>
            <a:pPr lvl="0"/>
            <a:r>
              <a:rPr lang="da-DK" dirty="0"/>
              <a:t>Indsæt program punkt</a:t>
            </a:r>
          </a:p>
        </p:txBody>
      </p:sp>
      <p:sp>
        <p:nvSpPr>
          <p:cNvPr id="22" name="Tekstfelt 21">
            <a:extLst>
              <a:ext uri="{FF2B5EF4-FFF2-40B4-BE49-F238E27FC236}">
                <a16:creationId xmlns:a16="http://schemas.microsoft.com/office/drawing/2014/main" id="{4AE280FE-7943-4FFA-A770-B4EB8439DC22}"/>
              </a:ext>
            </a:extLst>
          </p:cNvPr>
          <p:cNvSpPr txBox="1"/>
          <p:nvPr userDrawn="1"/>
        </p:nvSpPr>
        <p:spPr>
          <a:xfrm>
            <a:off x="2956845" y="-660876"/>
            <a:ext cx="6452075" cy="369332"/>
          </a:xfrm>
          <a:prstGeom prst="rect">
            <a:avLst/>
          </a:prstGeom>
          <a:noFill/>
        </p:spPr>
        <p:txBody>
          <a:bodyPr wrap="square" rtlCol="0">
            <a:spAutoFit/>
          </a:bodyPr>
          <a:lstStyle/>
          <a:p>
            <a:pPr algn="ctr"/>
            <a:r>
              <a:rPr lang="da-DK" sz="1800" dirty="0"/>
              <a:t>Slet eller tilføj flere oplægsholdere</a:t>
            </a:r>
          </a:p>
        </p:txBody>
      </p:sp>
    </p:spTree>
    <p:extLst>
      <p:ext uri="{BB962C8B-B14F-4D97-AF65-F5344CB8AC3E}">
        <p14:creationId xmlns:p14="http://schemas.microsoft.com/office/powerpoint/2010/main" val="1090436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lægsholder">
    <p:bg>
      <p:bgPr>
        <a:solidFill>
          <a:srgbClr val="293952"/>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BEBE866-E1B8-4557-AFAE-4BA2C8A40281}"/>
              </a:ext>
            </a:extLst>
          </p:cNvPr>
          <p:cNvSpPr txBox="1">
            <a:spLocks/>
          </p:cNvSpPr>
          <p:nvPr userDrawn="1"/>
        </p:nvSpPr>
        <p:spPr>
          <a:xfrm>
            <a:off x="752741" y="2209344"/>
            <a:ext cx="8656179" cy="549275"/>
          </a:xfrm>
          <a:prstGeom prst="rect">
            <a:avLst/>
          </a:prstGeom>
        </p:spPr>
        <p:txBody>
          <a:bodyPr/>
          <a:lstStyle>
            <a:lvl1pPr algn="l" defTabSz="914400" rtl="0" eaLnBrk="1" latinLnBrk="0" hangingPunct="1">
              <a:lnSpc>
                <a:spcPct val="90000"/>
              </a:lnSpc>
              <a:spcBef>
                <a:spcPct val="0"/>
              </a:spcBef>
              <a:buNone/>
              <a:defRPr sz="2500" b="1" kern="1200">
                <a:solidFill>
                  <a:srgbClr val="64DF95"/>
                </a:solidFill>
                <a:latin typeface="+mj-lt"/>
                <a:ea typeface="+mj-ea"/>
                <a:cs typeface="+mj-cs"/>
              </a:defRPr>
            </a:lvl1pPr>
          </a:lstStyle>
          <a:p>
            <a:endParaRPr lang="da-DK" sz="1500" b="0" i="0" dirty="0">
              <a:solidFill>
                <a:schemeClr val="bg1"/>
              </a:solidFill>
            </a:endParaRPr>
          </a:p>
        </p:txBody>
      </p:sp>
      <p:sp>
        <p:nvSpPr>
          <p:cNvPr id="15" name="Pladsholder til tekst 8">
            <a:extLst>
              <a:ext uri="{FF2B5EF4-FFF2-40B4-BE49-F238E27FC236}">
                <a16:creationId xmlns:a16="http://schemas.microsoft.com/office/drawing/2014/main" id="{1C70D48F-904D-4503-B2CB-97050004726F}"/>
              </a:ext>
            </a:extLst>
          </p:cNvPr>
          <p:cNvSpPr>
            <a:spLocks noGrp="1"/>
          </p:cNvSpPr>
          <p:nvPr>
            <p:ph type="body" sz="quarter" idx="13" hasCustomPrompt="1"/>
          </p:nvPr>
        </p:nvSpPr>
        <p:spPr>
          <a:xfrm>
            <a:off x="752745" y="4123097"/>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20" name="Pladsholder til tekst 18">
            <a:extLst>
              <a:ext uri="{FF2B5EF4-FFF2-40B4-BE49-F238E27FC236}">
                <a16:creationId xmlns:a16="http://schemas.microsoft.com/office/drawing/2014/main" id="{B427E82A-E362-40E2-B1C7-150225085D1F}"/>
              </a:ext>
            </a:extLst>
          </p:cNvPr>
          <p:cNvSpPr>
            <a:spLocks noGrp="1"/>
          </p:cNvSpPr>
          <p:nvPr>
            <p:ph type="body" sz="quarter" idx="16" hasCustomPrompt="1"/>
          </p:nvPr>
        </p:nvSpPr>
        <p:spPr>
          <a:xfrm>
            <a:off x="755594" y="3639192"/>
            <a:ext cx="5630863" cy="550800"/>
          </a:xfrm>
          <a:prstGeom prst="rect">
            <a:avLst/>
          </a:prstGeom>
        </p:spPr>
        <p:txBody>
          <a:bodyPr/>
          <a:lstStyle>
            <a:lvl1pPr marL="0" indent="0">
              <a:buNone/>
              <a:defRPr sz="2500" b="1">
                <a:solidFill>
                  <a:srgbClr val="64DF95"/>
                </a:solidFill>
              </a:defRPr>
            </a:lvl1pPr>
            <a:lvl5pPr>
              <a:defRPr/>
            </a:lvl5pPr>
          </a:lstStyle>
          <a:p>
            <a:pPr lvl="0"/>
            <a:r>
              <a:rPr lang="da-DK" dirty="0"/>
              <a:t>Indsæt program punkt</a:t>
            </a:r>
          </a:p>
        </p:txBody>
      </p:sp>
      <p:cxnSp>
        <p:nvCxnSpPr>
          <p:cNvPr id="12" name="Lige forbindelse 11">
            <a:extLst>
              <a:ext uri="{FF2B5EF4-FFF2-40B4-BE49-F238E27FC236}">
                <a16:creationId xmlns:a16="http://schemas.microsoft.com/office/drawing/2014/main" id="{234A5ACA-F315-451D-83E1-97C0283C0941}"/>
              </a:ext>
            </a:extLst>
          </p:cNvPr>
          <p:cNvCxnSpPr>
            <a:cxnSpLocks/>
          </p:cNvCxnSpPr>
          <p:nvPr userDrawn="1"/>
        </p:nvCxnSpPr>
        <p:spPr>
          <a:xfrm>
            <a:off x="1" y="4798141"/>
            <a:ext cx="1231981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7223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Oplægsholder">
    <p:bg>
      <p:bgPr>
        <a:solidFill>
          <a:srgbClr val="64DF95"/>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BEBE866-E1B8-4557-AFAE-4BA2C8A40281}"/>
              </a:ext>
            </a:extLst>
          </p:cNvPr>
          <p:cNvSpPr txBox="1">
            <a:spLocks/>
          </p:cNvSpPr>
          <p:nvPr userDrawn="1"/>
        </p:nvSpPr>
        <p:spPr>
          <a:xfrm>
            <a:off x="752741" y="2209344"/>
            <a:ext cx="8656179" cy="549275"/>
          </a:xfrm>
          <a:prstGeom prst="rect">
            <a:avLst/>
          </a:prstGeom>
        </p:spPr>
        <p:txBody>
          <a:bodyPr/>
          <a:lstStyle>
            <a:lvl1pPr algn="l" defTabSz="914400" rtl="0" eaLnBrk="1" latinLnBrk="0" hangingPunct="1">
              <a:lnSpc>
                <a:spcPct val="90000"/>
              </a:lnSpc>
              <a:spcBef>
                <a:spcPct val="0"/>
              </a:spcBef>
              <a:buNone/>
              <a:defRPr sz="2500" b="1" kern="1200">
                <a:solidFill>
                  <a:srgbClr val="64DF95"/>
                </a:solidFill>
                <a:latin typeface="+mj-lt"/>
                <a:ea typeface="+mj-ea"/>
                <a:cs typeface="+mj-cs"/>
              </a:defRPr>
            </a:lvl1pPr>
          </a:lstStyle>
          <a:p>
            <a:endParaRPr lang="da-DK" sz="1500" b="0" i="0" dirty="0">
              <a:solidFill>
                <a:schemeClr val="bg1"/>
              </a:solidFill>
            </a:endParaRPr>
          </a:p>
        </p:txBody>
      </p:sp>
      <p:sp>
        <p:nvSpPr>
          <p:cNvPr id="15" name="Pladsholder til tekst 8">
            <a:extLst>
              <a:ext uri="{FF2B5EF4-FFF2-40B4-BE49-F238E27FC236}">
                <a16:creationId xmlns:a16="http://schemas.microsoft.com/office/drawing/2014/main" id="{1C70D48F-904D-4503-B2CB-97050004726F}"/>
              </a:ext>
            </a:extLst>
          </p:cNvPr>
          <p:cNvSpPr>
            <a:spLocks noGrp="1"/>
          </p:cNvSpPr>
          <p:nvPr>
            <p:ph type="body" sz="quarter" idx="13" hasCustomPrompt="1"/>
          </p:nvPr>
        </p:nvSpPr>
        <p:spPr>
          <a:xfrm>
            <a:off x="752745" y="4123097"/>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20" name="Pladsholder til tekst 18">
            <a:extLst>
              <a:ext uri="{FF2B5EF4-FFF2-40B4-BE49-F238E27FC236}">
                <a16:creationId xmlns:a16="http://schemas.microsoft.com/office/drawing/2014/main" id="{B427E82A-E362-40E2-B1C7-150225085D1F}"/>
              </a:ext>
            </a:extLst>
          </p:cNvPr>
          <p:cNvSpPr>
            <a:spLocks noGrp="1"/>
          </p:cNvSpPr>
          <p:nvPr>
            <p:ph type="body" sz="quarter" idx="16" hasCustomPrompt="1"/>
          </p:nvPr>
        </p:nvSpPr>
        <p:spPr>
          <a:xfrm>
            <a:off x="755594" y="3639192"/>
            <a:ext cx="5630863" cy="550800"/>
          </a:xfrm>
          <a:prstGeom prst="rect">
            <a:avLst/>
          </a:prstGeom>
        </p:spPr>
        <p:txBody>
          <a:bodyPr/>
          <a:lstStyle>
            <a:lvl1pPr marL="0" indent="0">
              <a:buNone/>
              <a:defRPr sz="2500" b="1">
                <a:solidFill>
                  <a:srgbClr val="293952"/>
                </a:solidFill>
              </a:defRPr>
            </a:lvl1pPr>
            <a:lvl5pPr>
              <a:defRPr/>
            </a:lvl5pPr>
          </a:lstStyle>
          <a:p>
            <a:pPr lvl="0"/>
            <a:r>
              <a:rPr lang="da-DK" dirty="0"/>
              <a:t>Indsæt program punkt</a:t>
            </a:r>
          </a:p>
        </p:txBody>
      </p:sp>
      <p:cxnSp>
        <p:nvCxnSpPr>
          <p:cNvPr id="12" name="Lige forbindelse 11">
            <a:extLst>
              <a:ext uri="{FF2B5EF4-FFF2-40B4-BE49-F238E27FC236}">
                <a16:creationId xmlns:a16="http://schemas.microsoft.com/office/drawing/2014/main" id="{234A5ACA-F315-451D-83E1-97C0283C0941}"/>
              </a:ext>
            </a:extLst>
          </p:cNvPr>
          <p:cNvCxnSpPr>
            <a:cxnSpLocks/>
          </p:cNvCxnSpPr>
          <p:nvPr userDrawn="1"/>
        </p:nvCxnSpPr>
        <p:spPr>
          <a:xfrm>
            <a:off x="1" y="4798141"/>
            <a:ext cx="1231981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45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å med billede, titel og dato">
    <p:bg>
      <p:bgPr>
        <a:solidFill>
          <a:srgbClr val="293952"/>
        </a:solidFill>
        <a:effectLst/>
      </p:bgPr>
    </p:bg>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589B90C1-03FC-4CD1-A88F-BDAFAD4FDA66}"/>
              </a:ext>
            </a:extLst>
          </p:cNvPr>
          <p:cNvSpPr>
            <a:spLocks noGrp="1"/>
          </p:cNvSpPr>
          <p:nvPr>
            <p:ph type="pic" sz="quarter" idx="12" hasCustomPrompt="1"/>
          </p:nvPr>
        </p:nvSpPr>
        <p:spPr>
          <a:xfrm>
            <a:off x="0" y="0"/>
            <a:ext cx="5057775" cy="6858000"/>
          </a:xfrm>
          <a:prstGeom prst="rect">
            <a:avLst/>
          </a:prstGeom>
          <a:solidFill>
            <a:schemeClr val="bg1"/>
          </a:solidFill>
        </p:spPr>
        <p:txBody>
          <a:bodyPr anchor="ctr"/>
          <a:lstStyle>
            <a:lvl1pPr marL="0" indent="0" algn="ctr">
              <a:buNone/>
              <a:defRPr sz="1500"/>
            </a:lvl1pPr>
          </a:lstStyle>
          <a:p>
            <a:r>
              <a:rPr lang="da-DK" dirty="0"/>
              <a:t>Indsæt billede</a:t>
            </a:r>
          </a:p>
        </p:txBody>
      </p:sp>
      <p:sp>
        <p:nvSpPr>
          <p:cNvPr id="8" name="Titel 1">
            <a:extLst>
              <a:ext uri="{FF2B5EF4-FFF2-40B4-BE49-F238E27FC236}">
                <a16:creationId xmlns:a16="http://schemas.microsoft.com/office/drawing/2014/main" id="{D032935E-0897-4399-8F54-B848512E1223}"/>
              </a:ext>
            </a:extLst>
          </p:cNvPr>
          <p:cNvSpPr>
            <a:spLocks noGrp="1"/>
          </p:cNvSpPr>
          <p:nvPr>
            <p:ph type="ctrTitle"/>
          </p:nvPr>
        </p:nvSpPr>
        <p:spPr>
          <a:xfrm>
            <a:off x="5785671" y="2203913"/>
            <a:ext cx="6406330" cy="2521969"/>
          </a:xfrm>
          <a:prstGeom prst="rect">
            <a:avLst/>
          </a:prstGeom>
        </p:spPr>
        <p:txBody>
          <a:bodyPr anchor="b">
            <a:normAutofit/>
          </a:bodyPr>
          <a:lstStyle>
            <a:lvl1pPr algn="l">
              <a:defRPr sz="3000" b="1">
                <a:solidFill>
                  <a:srgbClr val="64DF95"/>
                </a:solidFill>
              </a:defRPr>
            </a:lvl1pPr>
          </a:lstStyle>
          <a:p>
            <a:r>
              <a:rPr lang="da-DK"/>
              <a:t>Klik for at redigere titeltypografien i masteren</a:t>
            </a:r>
            <a:endParaRPr lang="da-DK" dirty="0"/>
          </a:p>
        </p:txBody>
      </p:sp>
      <p:cxnSp>
        <p:nvCxnSpPr>
          <p:cNvPr id="9" name="Lige forbindelse 8">
            <a:extLst>
              <a:ext uri="{FF2B5EF4-FFF2-40B4-BE49-F238E27FC236}">
                <a16:creationId xmlns:a16="http://schemas.microsoft.com/office/drawing/2014/main" id="{9A05C823-29F0-40FF-AA9F-5732AE74172E}"/>
              </a:ext>
            </a:extLst>
          </p:cNvPr>
          <p:cNvCxnSpPr>
            <a:cxnSpLocks/>
          </p:cNvCxnSpPr>
          <p:nvPr userDrawn="1"/>
        </p:nvCxnSpPr>
        <p:spPr>
          <a:xfrm>
            <a:off x="5785670" y="5034115"/>
            <a:ext cx="640633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ladsholder til tekst 11">
            <a:extLst>
              <a:ext uri="{FF2B5EF4-FFF2-40B4-BE49-F238E27FC236}">
                <a16:creationId xmlns:a16="http://schemas.microsoft.com/office/drawing/2014/main" id="{D0F348F6-7B59-48DF-A116-9A464D78438B}"/>
              </a:ext>
            </a:extLst>
          </p:cNvPr>
          <p:cNvSpPr>
            <a:spLocks noGrp="1"/>
          </p:cNvSpPr>
          <p:nvPr>
            <p:ph type="body" sz="quarter" idx="11" hasCustomPrompt="1"/>
          </p:nvPr>
        </p:nvSpPr>
        <p:spPr>
          <a:xfrm>
            <a:off x="5785670"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pic>
        <p:nvPicPr>
          <p:cNvPr id="14" name="Billede 13" descr="Et billede, der indeholder tekst, Font/skrifttype, Grafik, logo&#10;&#10;Automatisk genereret beskrivelse">
            <a:extLst>
              <a:ext uri="{FF2B5EF4-FFF2-40B4-BE49-F238E27FC236}">
                <a16:creationId xmlns:a16="http://schemas.microsoft.com/office/drawing/2014/main" id="{DEEC5C64-0375-4D10-A379-06BFD26A25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8094" y="307423"/>
            <a:ext cx="2880092" cy="1080611"/>
          </a:xfrm>
          <a:prstGeom prst="rect">
            <a:avLst/>
          </a:prstGeom>
        </p:spPr>
      </p:pic>
    </p:spTree>
    <p:extLst>
      <p:ext uri="{BB962C8B-B14F-4D97-AF65-F5344CB8AC3E}">
        <p14:creationId xmlns:p14="http://schemas.microsoft.com/office/powerpoint/2010/main" val="168637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lla med billede, titel og dato">
    <p:bg>
      <p:bgPr>
        <a:solidFill>
          <a:schemeClr val="accent5"/>
        </a:solidFill>
        <a:effectLst/>
      </p:bgPr>
    </p:bg>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589B90C1-03FC-4CD1-A88F-BDAFAD4FDA66}"/>
              </a:ext>
            </a:extLst>
          </p:cNvPr>
          <p:cNvSpPr>
            <a:spLocks noGrp="1"/>
          </p:cNvSpPr>
          <p:nvPr>
            <p:ph type="pic" sz="quarter" idx="12" hasCustomPrompt="1"/>
          </p:nvPr>
        </p:nvSpPr>
        <p:spPr>
          <a:xfrm>
            <a:off x="0" y="0"/>
            <a:ext cx="5057775" cy="6858000"/>
          </a:xfrm>
          <a:prstGeom prst="rect">
            <a:avLst/>
          </a:prstGeom>
          <a:solidFill>
            <a:schemeClr val="bg1"/>
          </a:solidFill>
        </p:spPr>
        <p:txBody>
          <a:bodyPr anchor="ctr"/>
          <a:lstStyle>
            <a:lvl1pPr marL="0" indent="0" algn="ctr">
              <a:buNone/>
              <a:defRPr sz="1500"/>
            </a:lvl1pPr>
          </a:lstStyle>
          <a:p>
            <a:r>
              <a:rPr lang="da-DK" dirty="0"/>
              <a:t>Indsæt billede</a:t>
            </a:r>
          </a:p>
        </p:txBody>
      </p:sp>
      <p:sp>
        <p:nvSpPr>
          <p:cNvPr id="13" name="Pladsholder til tekst 11">
            <a:extLst>
              <a:ext uri="{FF2B5EF4-FFF2-40B4-BE49-F238E27FC236}">
                <a16:creationId xmlns:a16="http://schemas.microsoft.com/office/drawing/2014/main" id="{D0F348F6-7B59-48DF-A116-9A464D78438B}"/>
              </a:ext>
            </a:extLst>
          </p:cNvPr>
          <p:cNvSpPr>
            <a:spLocks noGrp="1"/>
          </p:cNvSpPr>
          <p:nvPr>
            <p:ph type="body" sz="quarter" idx="11" hasCustomPrompt="1"/>
          </p:nvPr>
        </p:nvSpPr>
        <p:spPr>
          <a:xfrm>
            <a:off x="5785670"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
        <p:nvSpPr>
          <p:cNvPr id="12" name="Titel 1">
            <a:extLst>
              <a:ext uri="{FF2B5EF4-FFF2-40B4-BE49-F238E27FC236}">
                <a16:creationId xmlns:a16="http://schemas.microsoft.com/office/drawing/2014/main" id="{B6FB8B34-4BE1-46AB-ACBC-733C7C84794D}"/>
              </a:ext>
            </a:extLst>
          </p:cNvPr>
          <p:cNvSpPr txBox="1">
            <a:spLocks/>
          </p:cNvSpPr>
          <p:nvPr userDrawn="1"/>
        </p:nvSpPr>
        <p:spPr>
          <a:xfrm>
            <a:off x="5785671" y="1967940"/>
            <a:ext cx="6975347" cy="2521969"/>
          </a:xfrm>
          <a:prstGeom prst="rect">
            <a:avLst/>
          </a:prstGeom>
        </p:spPr>
        <p:txBody>
          <a:bodyPr anchor="b">
            <a:normAutofit/>
          </a:bodyPr>
          <a:lstStyle>
            <a:lvl1pPr algn="l" defTabSz="914377" rtl="0" eaLnBrk="1" latinLnBrk="0" hangingPunct="1">
              <a:lnSpc>
                <a:spcPct val="90000"/>
              </a:lnSpc>
              <a:spcBef>
                <a:spcPct val="0"/>
              </a:spcBef>
              <a:buNone/>
              <a:defRPr sz="4000" b="1" kern="1200">
                <a:solidFill>
                  <a:srgbClr val="64DF95"/>
                </a:solidFill>
                <a:latin typeface="+mj-lt"/>
                <a:ea typeface="+mj-ea"/>
                <a:cs typeface="+mj-cs"/>
              </a:defRPr>
            </a:lvl1pPr>
          </a:lstStyle>
          <a:p>
            <a:r>
              <a:rPr lang="da-DK" sz="3000" dirty="0">
                <a:solidFill>
                  <a:schemeClr val="bg1"/>
                </a:solidFill>
              </a:rPr>
              <a:t>Klik for at redigere titeltypografien i masteren</a:t>
            </a:r>
          </a:p>
        </p:txBody>
      </p:sp>
      <p:sp>
        <p:nvSpPr>
          <p:cNvPr id="14" name="Undertitel 2">
            <a:extLst>
              <a:ext uri="{FF2B5EF4-FFF2-40B4-BE49-F238E27FC236}">
                <a16:creationId xmlns:a16="http://schemas.microsoft.com/office/drawing/2014/main" id="{7C57FF5E-D885-48B4-9A89-BD831C887473}"/>
              </a:ext>
            </a:extLst>
          </p:cNvPr>
          <p:cNvSpPr>
            <a:spLocks noGrp="1"/>
          </p:cNvSpPr>
          <p:nvPr>
            <p:ph type="subTitle" idx="1"/>
          </p:nvPr>
        </p:nvSpPr>
        <p:spPr>
          <a:xfrm>
            <a:off x="5785673" y="5071580"/>
            <a:ext cx="5377627" cy="1655762"/>
          </a:xfrm>
          <a:prstGeom prst="rect">
            <a:avLst/>
          </a:prstGeom>
        </p:spPr>
        <p:txBody>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cxnSp>
        <p:nvCxnSpPr>
          <p:cNvPr id="15" name="Lige forbindelse 14">
            <a:extLst>
              <a:ext uri="{FF2B5EF4-FFF2-40B4-BE49-F238E27FC236}">
                <a16:creationId xmlns:a16="http://schemas.microsoft.com/office/drawing/2014/main" id="{F652A0D1-1225-460F-B313-91F7C9356F30}"/>
              </a:ext>
            </a:extLst>
          </p:cNvPr>
          <p:cNvCxnSpPr>
            <a:cxnSpLocks/>
          </p:cNvCxnSpPr>
          <p:nvPr userDrawn="1"/>
        </p:nvCxnSpPr>
        <p:spPr>
          <a:xfrm>
            <a:off x="5785670" y="4798141"/>
            <a:ext cx="640633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ladsholder til tekst 11">
            <a:extLst>
              <a:ext uri="{FF2B5EF4-FFF2-40B4-BE49-F238E27FC236}">
                <a16:creationId xmlns:a16="http://schemas.microsoft.com/office/drawing/2014/main" id="{0EA42BEB-24FA-424A-8D84-0A50C803E3EC}"/>
              </a:ext>
            </a:extLst>
          </p:cNvPr>
          <p:cNvSpPr>
            <a:spLocks noGrp="1"/>
          </p:cNvSpPr>
          <p:nvPr>
            <p:ph type="body" sz="quarter" idx="13" hasCustomPrompt="1"/>
          </p:nvPr>
        </p:nvSpPr>
        <p:spPr>
          <a:xfrm>
            <a:off x="5785670"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pic>
        <p:nvPicPr>
          <p:cNvPr id="18" name="Billede 17" descr="Et billede, der indeholder tekst, Font/skrifttype, Grafik, logo&#10;&#10;Automatisk genereret beskrivelse">
            <a:extLst>
              <a:ext uri="{FF2B5EF4-FFF2-40B4-BE49-F238E27FC236}">
                <a16:creationId xmlns:a16="http://schemas.microsoft.com/office/drawing/2014/main" id="{6DC2E39A-D053-4184-A30B-921B4D4E80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8094" y="307423"/>
            <a:ext cx="2880092" cy="1080611"/>
          </a:xfrm>
          <a:prstGeom prst="rect">
            <a:avLst/>
          </a:prstGeom>
        </p:spPr>
      </p:pic>
    </p:spTree>
    <p:extLst>
      <p:ext uri="{BB962C8B-B14F-4D97-AF65-F5344CB8AC3E}">
        <p14:creationId xmlns:p14="http://schemas.microsoft.com/office/powerpoint/2010/main" val="2466431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å med titel, undertitel, dato og billede">
    <p:bg>
      <p:bgPr>
        <a:solidFill>
          <a:srgbClr val="29395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251D973-290D-4B34-93A1-75124FE21CAD}"/>
              </a:ext>
            </a:extLst>
          </p:cNvPr>
          <p:cNvSpPr>
            <a:spLocks noGrp="1"/>
          </p:cNvSpPr>
          <p:nvPr>
            <p:ph type="ctrTitle"/>
          </p:nvPr>
        </p:nvSpPr>
        <p:spPr>
          <a:xfrm>
            <a:off x="737420" y="1967940"/>
            <a:ext cx="6975347" cy="2521969"/>
          </a:xfrm>
          <a:prstGeom prst="rect">
            <a:avLst/>
          </a:prstGeom>
        </p:spPr>
        <p:txBody>
          <a:bodyPr anchor="b">
            <a:normAutofit/>
          </a:bodyPr>
          <a:lstStyle>
            <a:lvl1pPr algn="l">
              <a:defRPr sz="4000" b="1">
                <a:solidFill>
                  <a:srgbClr val="64DF95"/>
                </a:solidFill>
              </a:defRPr>
            </a:lvl1pPr>
          </a:lstStyle>
          <a:p>
            <a:r>
              <a:rPr lang="da-DK"/>
              <a:t>Klik for at redigere titeltypografien i masteren</a:t>
            </a:r>
            <a:endParaRPr lang="da-DK" dirty="0"/>
          </a:p>
        </p:txBody>
      </p:sp>
      <p:sp>
        <p:nvSpPr>
          <p:cNvPr id="5" name="Undertitel 2">
            <a:extLst>
              <a:ext uri="{FF2B5EF4-FFF2-40B4-BE49-F238E27FC236}">
                <a16:creationId xmlns:a16="http://schemas.microsoft.com/office/drawing/2014/main" id="{8852EF91-3587-41F9-987C-D09A654E4B6B}"/>
              </a:ext>
            </a:extLst>
          </p:cNvPr>
          <p:cNvSpPr>
            <a:spLocks noGrp="1"/>
          </p:cNvSpPr>
          <p:nvPr>
            <p:ph type="subTitle" idx="1"/>
          </p:nvPr>
        </p:nvSpPr>
        <p:spPr>
          <a:xfrm>
            <a:off x="737423" y="5071580"/>
            <a:ext cx="5937300"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cxnSp>
        <p:nvCxnSpPr>
          <p:cNvPr id="6" name="Lige forbindelse 5">
            <a:extLst>
              <a:ext uri="{FF2B5EF4-FFF2-40B4-BE49-F238E27FC236}">
                <a16:creationId xmlns:a16="http://schemas.microsoft.com/office/drawing/2014/main" id="{3D139258-39A9-4219-A8BD-CD4A2860612B}"/>
              </a:ext>
            </a:extLst>
          </p:cNvPr>
          <p:cNvCxnSpPr>
            <a:cxnSpLocks/>
          </p:cNvCxnSpPr>
          <p:nvPr userDrawn="1"/>
        </p:nvCxnSpPr>
        <p:spPr>
          <a:xfrm>
            <a:off x="-59822" y="4798141"/>
            <a:ext cx="1243863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ladsholder til tekst 11">
            <a:extLst>
              <a:ext uri="{FF2B5EF4-FFF2-40B4-BE49-F238E27FC236}">
                <a16:creationId xmlns:a16="http://schemas.microsoft.com/office/drawing/2014/main" id="{D3C7685B-2C9D-4FD7-BF28-057B4447BABE}"/>
              </a:ext>
            </a:extLst>
          </p:cNvPr>
          <p:cNvSpPr>
            <a:spLocks noGrp="1"/>
          </p:cNvSpPr>
          <p:nvPr>
            <p:ph type="body" sz="quarter" idx="11" hasCustomPrompt="1"/>
          </p:nvPr>
        </p:nvSpPr>
        <p:spPr>
          <a:xfrm>
            <a:off x="737419"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
        <p:nvSpPr>
          <p:cNvPr id="4" name="Pladsholder til billede 3">
            <a:extLst>
              <a:ext uri="{FF2B5EF4-FFF2-40B4-BE49-F238E27FC236}">
                <a16:creationId xmlns:a16="http://schemas.microsoft.com/office/drawing/2014/main" id="{AE2C1AC4-BF01-42E7-B4A7-CEB5C5F9E4EA}"/>
              </a:ext>
            </a:extLst>
          </p:cNvPr>
          <p:cNvSpPr>
            <a:spLocks noGrp="1"/>
          </p:cNvSpPr>
          <p:nvPr>
            <p:ph type="pic" sz="quarter" idx="12" hasCustomPrompt="1"/>
          </p:nvPr>
        </p:nvSpPr>
        <p:spPr>
          <a:xfrm>
            <a:off x="6753225" y="788480"/>
            <a:ext cx="6242100" cy="6242100"/>
          </a:xfrm>
          <a:prstGeom prst="ellipse">
            <a:avLst/>
          </a:prstGeom>
          <a:solidFill>
            <a:schemeClr val="bg1"/>
          </a:solidFill>
        </p:spPr>
        <p:txBody>
          <a:bodyPr anchor="ctr"/>
          <a:lstStyle>
            <a:lvl1pPr marL="0" indent="0" algn="ctr">
              <a:buNone/>
              <a:defRPr sz="1500"/>
            </a:lvl1pPr>
          </a:lstStyle>
          <a:p>
            <a:r>
              <a:rPr lang="da-DK" dirty="0"/>
              <a:t>Indsæt billede</a:t>
            </a:r>
          </a:p>
        </p:txBody>
      </p:sp>
    </p:spTree>
    <p:extLst>
      <p:ext uri="{BB962C8B-B14F-4D97-AF65-F5344CB8AC3E}">
        <p14:creationId xmlns:p14="http://schemas.microsoft.com/office/powerpoint/2010/main" val="99841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lla med titel, undertitel og dato">
    <p:bg>
      <p:bgPr>
        <a:solidFill>
          <a:srgbClr val="7A054A"/>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251D973-290D-4B34-93A1-75124FE21CAD}"/>
              </a:ext>
            </a:extLst>
          </p:cNvPr>
          <p:cNvSpPr>
            <a:spLocks noGrp="1"/>
          </p:cNvSpPr>
          <p:nvPr>
            <p:ph type="ctrTitle"/>
          </p:nvPr>
        </p:nvSpPr>
        <p:spPr>
          <a:xfrm>
            <a:off x="737420" y="1967940"/>
            <a:ext cx="6975347" cy="2521969"/>
          </a:xfrm>
          <a:prstGeom prst="rect">
            <a:avLst/>
          </a:prstGeom>
        </p:spPr>
        <p:txBody>
          <a:bodyPr anchor="b">
            <a:normAutofit/>
          </a:bodyPr>
          <a:lstStyle>
            <a:lvl1pPr algn="l">
              <a:defRPr sz="4000" b="1">
                <a:solidFill>
                  <a:schemeClr val="bg1"/>
                </a:solidFill>
              </a:defRPr>
            </a:lvl1pPr>
          </a:lstStyle>
          <a:p>
            <a:r>
              <a:rPr lang="da-DK"/>
              <a:t>Klik for at redigere titeltypografien i masteren</a:t>
            </a:r>
            <a:endParaRPr lang="da-DK" dirty="0"/>
          </a:p>
        </p:txBody>
      </p:sp>
      <p:sp>
        <p:nvSpPr>
          <p:cNvPr id="5" name="Undertitel 2">
            <a:extLst>
              <a:ext uri="{FF2B5EF4-FFF2-40B4-BE49-F238E27FC236}">
                <a16:creationId xmlns:a16="http://schemas.microsoft.com/office/drawing/2014/main" id="{8852EF91-3587-41F9-987C-D09A654E4B6B}"/>
              </a:ext>
            </a:extLst>
          </p:cNvPr>
          <p:cNvSpPr>
            <a:spLocks noGrp="1"/>
          </p:cNvSpPr>
          <p:nvPr>
            <p:ph type="subTitle" idx="1"/>
          </p:nvPr>
        </p:nvSpPr>
        <p:spPr>
          <a:xfrm>
            <a:off x="737422" y="5071580"/>
            <a:ext cx="7561007"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cxnSp>
        <p:nvCxnSpPr>
          <p:cNvPr id="6" name="Lige forbindelse 5">
            <a:extLst>
              <a:ext uri="{FF2B5EF4-FFF2-40B4-BE49-F238E27FC236}">
                <a16:creationId xmlns:a16="http://schemas.microsoft.com/office/drawing/2014/main" id="{3D139258-39A9-4219-A8BD-CD4A2860612B}"/>
              </a:ext>
            </a:extLst>
          </p:cNvPr>
          <p:cNvCxnSpPr>
            <a:cxnSpLocks/>
          </p:cNvCxnSpPr>
          <p:nvPr userDrawn="1"/>
        </p:nvCxnSpPr>
        <p:spPr>
          <a:xfrm>
            <a:off x="-59822" y="4798141"/>
            <a:ext cx="1243863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ladsholder til tekst 11">
            <a:extLst>
              <a:ext uri="{FF2B5EF4-FFF2-40B4-BE49-F238E27FC236}">
                <a16:creationId xmlns:a16="http://schemas.microsoft.com/office/drawing/2014/main" id="{D3C7685B-2C9D-4FD7-BF28-057B4447BABE}"/>
              </a:ext>
            </a:extLst>
          </p:cNvPr>
          <p:cNvSpPr>
            <a:spLocks noGrp="1"/>
          </p:cNvSpPr>
          <p:nvPr>
            <p:ph type="body" sz="quarter" idx="11" hasCustomPrompt="1"/>
          </p:nvPr>
        </p:nvSpPr>
        <p:spPr>
          <a:xfrm>
            <a:off x="737419"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Tree>
    <p:extLst>
      <p:ext uri="{BB962C8B-B14F-4D97-AF65-F5344CB8AC3E}">
        <p14:creationId xmlns:p14="http://schemas.microsoft.com/office/powerpoint/2010/main" val="1740809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theme" Target="../theme/theme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2.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361FC25F-9E13-4AB6-98E5-D81CA52CD179}"/>
              </a:ext>
            </a:extLst>
          </p:cNvPr>
          <p:cNvSpPr txBox="1"/>
          <p:nvPr userDrawn="1"/>
        </p:nvSpPr>
        <p:spPr>
          <a:xfrm>
            <a:off x="644768" y="199292"/>
            <a:ext cx="10281139" cy="1231106"/>
          </a:xfrm>
          <a:prstGeom prst="rect">
            <a:avLst/>
          </a:prstGeom>
          <a:noFill/>
        </p:spPr>
        <p:txBody>
          <a:bodyPr wrap="square" rtlCol="0">
            <a:spAutoFit/>
          </a:bodyPr>
          <a:lstStyle/>
          <a:p>
            <a:pPr>
              <a:lnSpc>
                <a:spcPct val="200000"/>
              </a:lnSpc>
            </a:pPr>
            <a:r>
              <a:rPr lang="da-DK" sz="2800" dirty="0">
                <a:solidFill>
                  <a:srgbClr val="293952"/>
                </a:solidFill>
                <a:latin typeface="Verdana" panose="020B0604030504040204" pitchFamily="34" charset="0"/>
                <a:ea typeface="Verdana" panose="020B0604030504040204" pitchFamily="34" charset="0"/>
              </a:rPr>
              <a:t>Guide til KK PowerPoint skabelon </a:t>
            </a:r>
          </a:p>
          <a:p>
            <a:r>
              <a:rPr lang="da-DK" dirty="0">
                <a:solidFill>
                  <a:srgbClr val="293952"/>
                </a:solidFill>
                <a:latin typeface="Verdana" panose="020B0604030504040204" pitchFamily="34" charset="0"/>
                <a:ea typeface="Verdana" panose="020B0604030504040204" pitchFamily="34" charset="0"/>
              </a:rPr>
              <a:t>– slet inden du færdiggør din præsentation</a:t>
            </a:r>
          </a:p>
        </p:txBody>
      </p:sp>
      <p:sp>
        <p:nvSpPr>
          <p:cNvPr id="3" name="Tekstfelt 2">
            <a:extLst>
              <a:ext uri="{FF2B5EF4-FFF2-40B4-BE49-F238E27FC236}">
                <a16:creationId xmlns:a16="http://schemas.microsoft.com/office/drawing/2014/main" id="{27FB083F-624C-4B1A-9E26-6FC4131EAA68}"/>
              </a:ext>
            </a:extLst>
          </p:cNvPr>
          <p:cNvSpPr txBox="1"/>
          <p:nvPr userDrawn="1"/>
        </p:nvSpPr>
        <p:spPr>
          <a:xfrm>
            <a:off x="644768" y="1711568"/>
            <a:ext cx="11034202" cy="5146432"/>
          </a:xfrm>
          <a:prstGeom prst="rect">
            <a:avLst/>
          </a:prstGeom>
          <a:noFill/>
        </p:spPr>
        <p:txBody>
          <a:bodyPr wrap="square" numCol="3" spcCol="252000" rtlCol="0">
            <a:noAutofit/>
          </a:bodyPr>
          <a:lstStyle/>
          <a:p>
            <a:r>
              <a:rPr lang="da-DK" sz="1200" b="1" dirty="0">
                <a:latin typeface="Verdana" panose="020B0604030504040204" pitchFamily="34" charset="0"/>
                <a:ea typeface="Verdana" panose="020B0604030504040204" pitchFamily="34" charset="0"/>
              </a:rPr>
              <a:t>Skabelon til PowerPoint</a:t>
            </a:r>
          </a:p>
          <a:p>
            <a:r>
              <a:rPr lang="da-DK" sz="1200" dirty="0">
                <a:latin typeface="Verdana" panose="020B0604030504040204" pitchFamily="34" charset="0"/>
                <a:ea typeface="Verdana" panose="020B0604030504040204" pitchFamily="34" charset="0"/>
              </a:rPr>
              <a:t>Skabelonen åbner i 16:9 format. Skabelonen er udviklet i henhold til den nyeste udgave af designlinjen oktober 2023.  </a:t>
            </a:r>
          </a:p>
          <a:p>
            <a:endParaRPr lang="da-DK" sz="1200" dirty="0">
              <a:latin typeface="Verdana" panose="020B0604030504040204" pitchFamily="34" charset="0"/>
              <a:ea typeface="Verdana" panose="020B0604030504040204" pitchFamily="34" charset="0"/>
            </a:endParaRPr>
          </a:p>
          <a:p>
            <a:r>
              <a:rPr lang="da-DK" sz="1200" b="1" dirty="0">
                <a:latin typeface="Verdana" panose="020B0604030504040204" pitchFamily="34" charset="0"/>
                <a:ea typeface="Verdana" panose="020B0604030504040204" pitchFamily="34" charset="0"/>
              </a:rPr>
              <a:t>Lav nyt dias/slide</a:t>
            </a:r>
          </a:p>
          <a:p>
            <a:pPr marL="228600" indent="-228600">
              <a:buFont typeface="+mj-lt"/>
              <a:buAutoNum type="arabicPeriod"/>
            </a:pPr>
            <a:r>
              <a:rPr lang="da-DK" sz="1200" dirty="0">
                <a:latin typeface="Verdana" panose="020B0604030504040204" pitchFamily="34" charset="0"/>
                <a:ea typeface="Verdana" panose="020B0604030504040204" pitchFamily="34" charset="0"/>
              </a:rPr>
              <a:t>Klik på fanen </a:t>
            </a:r>
            <a:r>
              <a:rPr lang="da-DK" sz="1200" b="1" dirty="0">
                <a:latin typeface="Verdana" panose="020B0604030504040204" pitchFamily="34" charset="0"/>
                <a:ea typeface="Verdana" panose="020B0604030504040204" pitchFamily="34" charset="0"/>
              </a:rPr>
              <a:t>Hjem</a:t>
            </a:r>
            <a:endParaRPr lang="da-DK" sz="1200" b="0" dirty="0">
              <a:latin typeface="Verdana" panose="020B0604030504040204" pitchFamily="34" charset="0"/>
              <a:ea typeface="Verdana" panose="020B0604030504040204" pitchFamily="34" charset="0"/>
            </a:endParaRPr>
          </a:p>
          <a:p>
            <a:pPr marL="228600" indent="-228600">
              <a:buFont typeface="+mj-lt"/>
              <a:buAutoNum type="arabicPeriod"/>
            </a:pPr>
            <a:r>
              <a:rPr lang="da-DK" sz="1200" b="0" dirty="0">
                <a:latin typeface="Verdana" panose="020B0604030504040204" pitchFamily="34" charset="0"/>
                <a:ea typeface="Verdana" panose="020B0604030504040204" pitchFamily="34" charset="0"/>
              </a:rPr>
              <a:t>Indsæt et nyt slide på</a:t>
            </a:r>
            <a:r>
              <a:rPr lang="da-DK" sz="1200" b="1" dirty="0">
                <a:latin typeface="Verdana" panose="020B0604030504040204" pitchFamily="34" charset="0"/>
                <a:ea typeface="Verdana" panose="020B0604030504040204" pitchFamily="34" charset="0"/>
              </a:rPr>
              <a:t> Ny Slide</a:t>
            </a:r>
            <a:r>
              <a:rPr lang="da-DK" sz="1200" b="0" dirty="0">
                <a:latin typeface="Verdana" panose="020B0604030504040204" pitchFamily="34" charset="0"/>
                <a:ea typeface="Verdana" panose="020B0604030504040204" pitchFamily="34" charset="0"/>
              </a:rPr>
              <a:t>ˇ. Knappen er inddelt i to. For at indsætte et slide magen til markerede – tryk på øverste del. Hvis du vil vælge et nyt layout – tryk på nederste del for at se valgmuligheder. </a:t>
            </a:r>
          </a:p>
          <a:p>
            <a:pPr marL="228600" indent="-228600">
              <a:buFont typeface="+mj-lt"/>
              <a:buAutoNum type="arabicPeriod"/>
            </a:pPr>
            <a:endParaRPr lang="da-DK" sz="1200" b="0"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Skift layout på udfyldte slides</a:t>
            </a:r>
          </a:p>
          <a:p>
            <a:pPr marL="228600" indent="-228600">
              <a:buFont typeface="+mj-lt"/>
              <a:buAutoNum type="arabicPeriod"/>
            </a:pPr>
            <a:r>
              <a:rPr lang="da-DK" sz="1200" b="0" dirty="0">
                <a:latin typeface="Verdana" panose="020B0604030504040204" pitchFamily="34" charset="0"/>
                <a:ea typeface="Verdana" panose="020B0604030504040204" pitchFamily="34" charset="0"/>
              </a:rPr>
              <a:t>Klik på fanen </a:t>
            </a:r>
            <a:r>
              <a:rPr lang="da-DK" sz="1200" b="1" dirty="0">
                <a:latin typeface="Verdana" panose="020B0604030504040204" pitchFamily="34" charset="0"/>
                <a:ea typeface="Verdana" panose="020B0604030504040204" pitchFamily="34" charset="0"/>
              </a:rPr>
              <a:t>Hjem</a:t>
            </a:r>
          </a:p>
          <a:p>
            <a:pPr marL="228600" indent="-228600">
              <a:buFont typeface="+mj-lt"/>
              <a:buAutoNum type="arabicPeriod"/>
            </a:pPr>
            <a:r>
              <a:rPr lang="da-DK" sz="1200" b="0" dirty="0">
                <a:latin typeface="Verdana" panose="020B0604030504040204" pitchFamily="34" charset="0"/>
                <a:ea typeface="Verdana" panose="020B0604030504040204" pitchFamily="34" charset="0"/>
              </a:rPr>
              <a:t>Vælg </a:t>
            </a:r>
            <a:r>
              <a:rPr lang="da-DK" sz="1200" b="1" dirty="0">
                <a:latin typeface="Verdana" panose="020B0604030504040204" pitchFamily="34" charset="0"/>
                <a:ea typeface="Verdana" panose="020B0604030504040204" pitchFamily="34" charset="0"/>
              </a:rPr>
              <a:t>Layout </a:t>
            </a:r>
            <a:r>
              <a:rPr lang="da-DK" sz="1200" b="0" dirty="0">
                <a:latin typeface="Verdana" panose="020B0604030504040204" pitchFamily="34" charset="0"/>
                <a:ea typeface="Verdana" panose="020B0604030504040204" pitchFamily="34" charset="0"/>
              </a:rPr>
              <a:t>for at ændre dit markerede slide til et andet layout.</a:t>
            </a:r>
          </a:p>
          <a:p>
            <a:pPr marL="0" indent="0">
              <a:buFont typeface="+mj-lt"/>
              <a:buNone/>
            </a:pPr>
            <a:r>
              <a:rPr lang="da-DK" sz="1200" b="0" dirty="0">
                <a:latin typeface="Verdana" panose="020B0604030504040204" pitchFamily="34" charset="0"/>
                <a:ea typeface="Verdana" panose="020B0604030504040204" pitchFamily="34" charset="0"/>
              </a:rPr>
              <a:t>Hvis dit design driller kan du med fordel bruge knappen </a:t>
            </a:r>
            <a:r>
              <a:rPr lang="da-DK" sz="1200" b="1" dirty="0">
                <a:latin typeface="Verdana" panose="020B0604030504040204" pitchFamily="34" charset="0"/>
                <a:ea typeface="Verdana" panose="020B0604030504040204" pitchFamily="34" charset="0"/>
              </a:rPr>
              <a:t>Nulstil</a:t>
            </a:r>
            <a:r>
              <a:rPr lang="da-DK" sz="1200" b="0" dirty="0">
                <a:latin typeface="Verdana" panose="020B0604030504040204" pitchFamily="34" charset="0"/>
                <a:ea typeface="Verdana" panose="020B0604030504040204" pitchFamily="34" charset="0"/>
              </a:rPr>
              <a:t>.</a:t>
            </a:r>
          </a:p>
          <a:p>
            <a:pPr marL="228600" indent="-228600">
              <a:buFont typeface="+mj-lt"/>
              <a:buAutoNum type="arabicPeriod"/>
            </a:pPr>
            <a:endParaRPr lang="da-DK" sz="1200" b="0"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Skrifttype</a:t>
            </a:r>
          </a:p>
          <a:p>
            <a:pPr marL="0" indent="0">
              <a:buFont typeface="+mj-lt"/>
              <a:buNone/>
            </a:pPr>
            <a:r>
              <a:rPr lang="da-DK" sz="1200" b="0" dirty="0">
                <a:latin typeface="Verdana" panose="020B0604030504040204" pitchFamily="34" charset="0"/>
                <a:ea typeface="Verdana" panose="020B0604030504040204" pitchFamily="34" charset="0"/>
              </a:rPr>
              <a:t>For at vores PowerPoint beholder sit design uanset, hvilken pc det vises på, anvender vi skriften Verdana. </a:t>
            </a: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Indsæt billede</a:t>
            </a:r>
          </a:p>
          <a:p>
            <a:pPr marL="0" indent="0">
              <a:buFont typeface="+mj-lt"/>
              <a:buNone/>
            </a:pPr>
            <a:r>
              <a:rPr lang="da-DK" sz="1200" b="0" dirty="0">
                <a:latin typeface="Verdana" panose="020B0604030504040204" pitchFamily="34" charset="0"/>
                <a:ea typeface="Verdana" panose="020B0604030504040204" pitchFamily="34" charset="0"/>
              </a:rPr>
              <a:t>På layouts med billedholder: Klik på ikon og vælg </a:t>
            </a:r>
            <a:r>
              <a:rPr lang="da-DK" sz="1200" b="1" dirty="0">
                <a:latin typeface="Verdana" panose="020B0604030504040204" pitchFamily="34" charset="0"/>
                <a:ea typeface="Verdana" panose="020B0604030504040204" pitchFamily="34" charset="0"/>
              </a:rPr>
              <a:t>Indsæt. </a:t>
            </a:r>
            <a:r>
              <a:rPr lang="da-DK" sz="1200" b="0" dirty="0">
                <a:latin typeface="Verdana" panose="020B0604030504040204" pitchFamily="34" charset="0"/>
                <a:ea typeface="Verdana" panose="020B0604030504040204" pitchFamily="34" charset="0"/>
              </a:rPr>
              <a:t>Anvend så vidt muligt billeder placeret på din computer for optimal kvalitet. </a:t>
            </a: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Indsæt kopieret tekst – </a:t>
            </a:r>
            <a:r>
              <a:rPr lang="da-DK" sz="1200" b="1" u="sng" dirty="0">
                <a:solidFill>
                  <a:srgbClr val="64DF95"/>
                </a:solidFill>
                <a:latin typeface="Verdana" panose="020B0604030504040204" pitchFamily="34" charset="0"/>
                <a:ea typeface="Verdana" panose="020B0604030504040204" pitchFamily="34" charset="0"/>
              </a:rPr>
              <a:t>VIGTIGT</a:t>
            </a:r>
            <a:r>
              <a:rPr lang="da-DK" sz="1200" b="1" dirty="0">
                <a:latin typeface="Verdana" panose="020B0604030504040204" pitchFamily="34" charset="0"/>
                <a:ea typeface="Verdana" panose="020B0604030504040204" pitchFamily="34" charset="0"/>
              </a:rPr>
              <a:t> </a:t>
            </a:r>
          </a:p>
          <a:p>
            <a:pPr marL="0" indent="0">
              <a:buFont typeface="+mj-lt"/>
              <a:buNone/>
            </a:pPr>
            <a:r>
              <a:rPr lang="da-DK" sz="1200" b="0" dirty="0">
                <a:latin typeface="Verdana" panose="020B0604030504040204" pitchFamily="34" charset="0"/>
                <a:ea typeface="Verdana" panose="020B0604030504040204" pitchFamily="34" charset="0"/>
              </a:rPr>
              <a:t>Hvis du vil indsætte kopieret tekst beholder det sin formatering. Indsæt derfor ved højreklik med musen og vælg </a:t>
            </a:r>
            <a:r>
              <a:rPr lang="da-DK" sz="1200" b="1" dirty="0">
                <a:latin typeface="Verdana" panose="020B0604030504040204" pitchFamily="34" charset="0"/>
                <a:ea typeface="Verdana" panose="020B0604030504040204" pitchFamily="34" charset="0"/>
              </a:rPr>
              <a:t>Behold kun som tekst. </a:t>
            </a: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endParaRPr lang="da-DK" sz="1200" b="1"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Beskær et billede</a:t>
            </a:r>
          </a:p>
          <a:p>
            <a:pPr marL="228600" indent="-228600">
              <a:buFont typeface="+mj-lt"/>
              <a:buAutoNum type="arabicPeriod"/>
            </a:pPr>
            <a:r>
              <a:rPr lang="da-DK" sz="1200" b="0" dirty="0">
                <a:latin typeface="Verdana" panose="020B0604030504040204" pitchFamily="34" charset="0"/>
                <a:ea typeface="Verdana" panose="020B0604030504040204" pitchFamily="34" charset="0"/>
              </a:rPr>
              <a:t>Klik på billedet og vælg fanen </a:t>
            </a:r>
            <a:r>
              <a:rPr lang="da-DK" sz="1200" b="1" dirty="0">
                <a:latin typeface="Verdana" panose="020B0604030504040204" pitchFamily="34" charset="0"/>
                <a:ea typeface="Verdana" panose="020B0604030504040204" pitchFamily="34" charset="0"/>
              </a:rPr>
              <a:t>Billedformat</a:t>
            </a:r>
            <a:r>
              <a:rPr lang="da-DK" sz="1200" b="0" dirty="0">
                <a:latin typeface="Verdana" panose="020B0604030504040204" pitchFamily="34" charset="0"/>
                <a:ea typeface="Verdana" panose="020B0604030504040204" pitchFamily="34" charset="0"/>
              </a:rPr>
              <a:t>. </a:t>
            </a:r>
          </a:p>
          <a:p>
            <a:pPr marL="228600" indent="-228600">
              <a:buFont typeface="+mj-lt"/>
              <a:buAutoNum type="arabicPeriod"/>
            </a:pPr>
            <a:r>
              <a:rPr lang="da-DK" sz="1200" b="0" dirty="0">
                <a:latin typeface="Verdana" panose="020B0604030504040204" pitchFamily="34" charset="0"/>
                <a:ea typeface="Verdana" panose="020B0604030504040204" pitchFamily="34" charset="0"/>
              </a:rPr>
              <a:t>Vælg </a:t>
            </a:r>
            <a:r>
              <a:rPr lang="da-DK" sz="1200" b="1" dirty="0">
                <a:latin typeface="Verdana" panose="020B0604030504040204" pitchFamily="34" charset="0"/>
                <a:ea typeface="Verdana" panose="020B0604030504040204" pitchFamily="34" charset="0"/>
              </a:rPr>
              <a:t>Beskær </a:t>
            </a:r>
            <a:r>
              <a:rPr lang="da-DK" sz="1200" b="0" dirty="0">
                <a:latin typeface="Verdana" panose="020B0604030504040204" pitchFamily="34" charset="0"/>
                <a:ea typeface="Verdana" panose="020B0604030504040204" pitchFamily="34" charset="0"/>
              </a:rPr>
              <a:t>for ændre billedets fokus/størrelse. </a:t>
            </a:r>
          </a:p>
          <a:p>
            <a:pPr marL="228600" indent="-228600">
              <a:buFont typeface="+mj-lt"/>
              <a:buAutoNum type="arabicPeriod"/>
            </a:pPr>
            <a:r>
              <a:rPr lang="da-DK" sz="1200" b="0" dirty="0">
                <a:latin typeface="Verdana" panose="020B0604030504040204" pitchFamily="34" charset="0"/>
                <a:ea typeface="Verdana" panose="020B0604030504040204" pitchFamily="34" charset="0"/>
              </a:rPr>
              <a:t>Vil du gerne skalere billedet så hold </a:t>
            </a:r>
            <a:r>
              <a:rPr lang="da-DK" sz="1200" b="1" dirty="0">
                <a:latin typeface="Verdana" panose="020B0604030504040204" pitchFamily="34" charset="0"/>
                <a:ea typeface="Verdana" panose="020B0604030504040204" pitchFamily="34" charset="0"/>
              </a:rPr>
              <a:t>SHIFT</a:t>
            </a:r>
            <a:r>
              <a:rPr lang="da-DK" sz="1200" b="0" dirty="0">
                <a:latin typeface="Verdana" panose="020B0604030504040204" pitchFamily="34" charset="0"/>
                <a:ea typeface="Verdana" panose="020B0604030504040204" pitchFamily="34" charset="0"/>
              </a:rPr>
              <a:t>-knappen nede, mens du trækker i billedets hjørner. </a:t>
            </a:r>
          </a:p>
          <a:p>
            <a:pPr marL="0" indent="0">
              <a:buFont typeface="+mj-lt"/>
              <a:buNone/>
            </a:pPr>
            <a:endParaRPr lang="da-DK" sz="1200" b="1" dirty="0">
              <a:latin typeface="Verdana" panose="020B0604030504040204" pitchFamily="34" charset="0"/>
              <a:ea typeface="Verdana" panose="020B0604030504040204" pitchFamily="34" charset="0"/>
            </a:endParaRPr>
          </a:p>
          <a:p>
            <a:pPr marL="0" indent="0">
              <a:buFont typeface="+mj-lt"/>
              <a:buNone/>
            </a:pPr>
            <a:endParaRPr lang="da-DK" sz="1200" b="1"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Tips til din PowerPoint præsentation</a:t>
            </a:r>
          </a:p>
          <a:p>
            <a:pPr marL="0" indent="0">
              <a:buFont typeface="+mj-lt"/>
              <a:buNone/>
            </a:pPr>
            <a:r>
              <a:rPr lang="da-DK" sz="1200" b="0" dirty="0" err="1">
                <a:latin typeface="Verdana" panose="020B0604030504040204" pitchFamily="34" charset="0"/>
                <a:ea typeface="Verdana" panose="020B0604030504040204" pitchFamily="34" charset="0"/>
              </a:rPr>
              <a:t>Less</a:t>
            </a:r>
            <a:r>
              <a:rPr lang="da-DK" sz="1200" b="0" dirty="0">
                <a:latin typeface="Verdana" panose="020B0604030504040204" pitchFamily="34" charset="0"/>
                <a:ea typeface="Verdana" panose="020B0604030504040204" pitchFamily="34" charset="0"/>
              </a:rPr>
              <a:t> is more! Skriv ikke for meget tekst på dine slides. Dit publikum skal lytte til dig og ikke være optaget af at læse dine slides. Grafik og billeder skal understøtte dit budskab. Undgå for mange effekter og elementer. Brug de forskellige layouts for at vække interessen hos dit publikum.</a:t>
            </a:r>
          </a:p>
          <a:p>
            <a:pPr marL="0" indent="0">
              <a:buFont typeface="+mj-lt"/>
              <a:buNone/>
            </a:pPr>
            <a:endParaRPr lang="da-DK" sz="1200" b="1"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Hvis du skal sende din præsentation videre</a:t>
            </a:r>
          </a:p>
          <a:p>
            <a:pPr marL="0" indent="0">
              <a:buFont typeface="+mj-lt"/>
              <a:buNone/>
            </a:pPr>
            <a:r>
              <a:rPr lang="da-DK" sz="1200" b="0" dirty="0">
                <a:latin typeface="Verdana" panose="020B0604030504040204" pitchFamily="34" charset="0"/>
                <a:ea typeface="Verdana" panose="020B0604030504040204" pitchFamily="34" charset="0"/>
              </a:rPr>
              <a:t>Ofte vil nogen gerne have din præsentation efter dit oplæg. Du kan med fordel gemme dit PowerPoint som pdf og sende. Det gør det nemmere for modtageren at håndtere.</a:t>
            </a:r>
          </a:p>
          <a:p>
            <a:pPr marL="0" indent="0">
              <a:buFont typeface="+mj-lt"/>
              <a:buNone/>
            </a:pPr>
            <a:endParaRPr lang="da-DK" sz="1200" b="1"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Mere information</a:t>
            </a:r>
          </a:p>
          <a:p>
            <a:pPr marL="0" indent="0">
              <a:buFont typeface="+mj-lt"/>
              <a:buNone/>
            </a:pPr>
            <a:r>
              <a:rPr lang="da-DK" sz="1200" b="0" dirty="0">
                <a:latin typeface="Verdana" panose="020B0604030504040204" pitchFamily="34" charset="0"/>
                <a:ea typeface="Verdana" panose="020B0604030504040204" pitchFamily="34" charset="0"/>
              </a:rPr>
              <a:t>Se designlinjen på DOKKEN under Værktøjskassen &gt; Designlinje.</a:t>
            </a:r>
          </a:p>
          <a:p>
            <a:pPr marL="0" indent="0">
              <a:buFont typeface="+mj-lt"/>
              <a:buNone/>
            </a:pPr>
            <a:endParaRPr lang="da-DK" sz="1200" b="1"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Brug for hjælp?</a:t>
            </a:r>
          </a:p>
          <a:p>
            <a:pPr marL="0" indent="0">
              <a:buFont typeface="+mj-lt"/>
              <a:buNone/>
            </a:pPr>
            <a:r>
              <a:rPr lang="da-DK" sz="1200" b="0" dirty="0">
                <a:latin typeface="Verdana" panose="020B0604030504040204" pitchFamily="34" charset="0"/>
                <a:ea typeface="Verdana" panose="020B0604030504040204" pitchFamily="34" charset="0"/>
              </a:rPr>
              <a:t>Kontakt grafikeren i Kommunikation, hvis du har spørgsmål til designet.</a:t>
            </a: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r>
              <a:rPr lang="da-DK" sz="1200" b="1" dirty="0">
                <a:solidFill>
                  <a:srgbClr val="7A054A"/>
                </a:solidFill>
                <a:latin typeface="Verdana" panose="020B0604030504040204" pitchFamily="34" charset="0"/>
                <a:ea typeface="Verdana" panose="020B0604030504040204" pitchFamily="34" charset="0"/>
              </a:rPr>
              <a:t>God fornøjelse.</a:t>
            </a:r>
          </a:p>
        </p:txBody>
      </p:sp>
      <p:pic>
        <p:nvPicPr>
          <p:cNvPr id="10" name="Billede 9">
            <a:extLst>
              <a:ext uri="{FF2B5EF4-FFF2-40B4-BE49-F238E27FC236}">
                <a16:creationId xmlns:a16="http://schemas.microsoft.com/office/drawing/2014/main" id="{108BD671-46CB-48BF-BF1C-BE6E06778E62}"/>
              </a:ext>
            </a:extLst>
          </p:cNvPr>
          <p:cNvPicPr>
            <a:picLocks noChangeAspect="1"/>
          </p:cNvPicPr>
          <p:nvPr userDrawn="1"/>
        </p:nvPicPr>
        <p:blipFill>
          <a:blip r:embed="rId3"/>
          <a:stretch>
            <a:fillRect/>
          </a:stretch>
        </p:blipFill>
        <p:spPr>
          <a:xfrm>
            <a:off x="4480798" y="3877016"/>
            <a:ext cx="1859441" cy="676715"/>
          </a:xfrm>
          <a:prstGeom prst="rect">
            <a:avLst/>
          </a:prstGeom>
        </p:spPr>
      </p:pic>
      <p:sp>
        <p:nvSpPr>
          <p:cNvPr id="4" name="Tekstfelt 3">
            <a:extLst>
              <a:ext uri="{FF2B5EF4-FFF2-40B4-BE49-F238E27FC236}">
                <a16:creationId xmlns:a16="http://schemas.microsoft.com/office/drawing/2014/main" id="{A9FA568A-F5B3-C656-112E-7F7B3ED011DA}"/>
              </a:ext>
            </a:extLst>
          </p:cNvPr>
          <p:cNvSpPr txBox="1"/>
          <p:nvPr userDrawn="1"/>
        </p:nvSpPr>
        <p:spPr>
          <a:xfrm>
            <a:off x="10082463" y="209072"/>
            <a:ext cx="1961147" cy="261610"/>
          </a:xfrm>
          <a:prstGeom prst="rect">
            <a:avLst/>
          </a:prstGeom>
          <a:noFill/>
        </p:spPr>
        <p:txBody>
          <a:bodyPr wrap="square" rtlCol="0">
            <a:spAutoFit/>
          </a:bodyPr>
          <a:lstStyle/>
          <a:p>
            <a:pPr algn="r"/>
            <a:r>
              <a:rPr lang="da-DK" sz="1050" dirty="0">
                <a:latin typeface="Verdana" panose="020B0604030504040204" pitchFamily="34" charset="0"/>
                <a:ea typeface="Verdana" panose="020B0604030504040204" pitchFamily="34" charset="0"/>
              </a:rPr>
              <a:t>Opdateret 03-06-2024</a:t>
            </a:r>
          </a:p>
        </p:txBody>
      </p:sp>
    </p:spTree>
    <p:extLst>
      <p:ext uri="{BB962C8B-B14F-4D97-AF65-F5344CB8AC3E}">
        <p14:creationId xmlns:p14="http://schemas.microsoft.com/office/powerpoint/2010/main" val="3844107769"/>
      </p:ext>
    </p:extLst>
  </p:cSld>
  <p:clrMap bg1="lt1" tx1="dk1" bg2="lt2" tx2="dk2" accent1="accent1" accent2="accent2" accent3="accent3" accent4="accent4" accent5="accent5" accent6="accent6" hlink="hlink" folHlink="folHlink"/>
  <p:sldLayoutIdLst>
    <p:sldLayoutId id="214748374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65E8198-950A-46BC-9B14-CD908164BCD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7533136" y="-272487"/>
            <a:ext cx="5986347" cy="6099685"/>
          </a:xfrm>
          <a:prstGeom prst="rect">
            <a:avLst/>
          </a:prstGeom>
        </p:spPr>
      </p:pic>
      <p:pic>
        <p:nvPicPr>
          <p:cNvPr id="8" name="Billede 7" descr="Et billede, der indeholder tekst, Font/skrifttype, Grafik, logo&#10;&#10;Automatisk genereret beskrivelse">
            <a:extLst>
              <a:ext uri="{FF2B5EF4-FFF2-40B4-BE49-F238E27FC236}">
                <a16:creationId xmlns:a16="http://schemas.microsoft.com/office/drawing/2014/main" id="{BC7E4307-9ED0-4DBE-A099-B1732A081A7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08419" y="307423"/>
            <a:ext cx="2880092" cy="1080611"/>
          </a:xfrm>
          <a:prstGeom prst="rect">
            <a:avLst/>
          </a:prstGeom>
        </p:spPr>
      </p:pic>
    </p:spTree>
    <p:extLst>
      <p:ext uri="{BB962C8B-B14F-4D97-AF65-F5344CB8AC3E}">
        <p14:creationId xmlns:p14="http://schemas.microsoft.com/office/powerpoint/2010/main" val="404421272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87133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65E8198-950A-46BC-9B14-CD908164BCD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7533136" y="-272487"/>
            <a:ext cx="5986347" cy="6099685"/>
          </a:xfrm>
          <a:prstGeom prst="rect">
            <a:avLst/>
          </a:prstGeom>
        </p:spPr>
      </p:pic>
      <p:pic>
        <p:nvPicPr>
          <p:cNvPr id="8" name="Billede 7" descr="Et billede, der indeholder tekst, Font/skrifttype, Grafik, logo&#10;&#10;Automatisk genereret beskrivelse">
            <a:extLst>
              <a:ext uri="{FF2B5EF4-FFF2-40B4-BE49-F238E27FC236}">
                <a16:creationId xmlns:a16="http://schemas.microsoft.com/office/drawing/2014/main" id="{BC7E4307-9ED0-4DBE-A099-B1732A081A7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08419" y="307423"/>
            <a:ext cx="2880092" cy="1080611"/>
          </a:xfrm>
          <a:prstGeom prst="rect">
            <a:avLst/>
          </a:prstGeom>
        </p:spPr>
      </p:pic>
    </p:spTree>
    <p:extLst>
      <p:ext uri="{BB962C8B-B14F-4D97-AF65-F5344CB8AC3E}">
        <p14:creationId xmlns:p14="http://schemas.microsoft.com/office/powerpoint/2010/main" val="269105778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diagramData" Target="../diagrams/data1.xml"/><Relationship Id="rId16" Type="http://schemas.openxmlformats.org/officeDocument/2006/relationships/image" Target="../media/image16.svg"/><Relationship Id="rId1" Type="http://schemas.openxmlformats.org/officeDocument/2006/relationships/slideLayout" Target="../slideLayouts/slideLayout27.xml"/><Relationship Id="rId6" Type="http://schemas.microsoft.com/office/2007/relationships/diagramDrawing" Target="../diagrams/drawing1.xml"/><Relationship Id="rId11" Type="http://schemas.openxmlformats.org/officeDocument/2006/relationships/image" Target="../media/image11.png"/><Relationship Id="rId5" Type="http://schemas.openxmlformats.org/officeDocument/2006/relationships/diagramColors" Target="../diagrams/colors1.xml"/><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diagramQuickStyle" Target="../diagrams/quickStyle1.xml"/><Relationship Id="rId9" Type="http://schemas.openxmlformats.org/officeDocument/2006/relationships/image" Target="../media/image9.png"/><Relationship Id="rId1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8C051-DA5C-99D7-3BA5-8515D4806808}"/>
              </a:ext>
            </a:extLst>
          </p:cNvPr>
          <p:cNvSpPr>
            <a:spLocks noGrp="1"/>
          </p:cNvSpPr>
          <p:nvPr>
            <p:ph type="ctrTitle"/>
          </p:nvPr>
        </p:nvSpPr>
        <p:spPr/>
        <p:txBody>
          <a:bodyPr/>
          <a:lstStyle/>
          <a:p>
            <a:r>
              <a:rPr lang="da-DK" dirty="0"/>
              <a:t>Veteranstrategi</a:t>
            </a:r>
          </a:p>
        </p:txBody>
      </p:sp>
      <p:sp>
        <p:nvSpPr>
          <p:cNvPr id="3" name="Undertitel 2">
            <a:extLst>
              <a:ext uri="{FF2B5EF4-FFF2-40B4-BE49-F238E27FC236}">
                <a16:creationId xmlns:a16="http://schemas.microsoft.com/office/drawing/2014/main" id="{03DE6356-51FD-A8F7-97B7-ED4C9E5503AE}"/>
              </a:ext>
            </a:extLst>
          </p:cNvPr>
          <p:cNvSpPr>
            <a:spLocks noGrp="1"/>
          </p:cNvSpPr>
          <p:nvPr>
            <p:ph type="subTitle" idx="1"/>
          </p:nvPr>
        </p:nvSpPr>
        <p:spPr/>
        <p:txBody>
          <a:bodyPr/>
          <a:lstStyle/>
          <a:p>
            <a:r>
              <a:rPr lang="da-DK" dirty="0"/>
              <a:t>Køge Kommunes veteranstrategi</a:t>
            </a:r>
          </a:p>
        </p:txBody>
      </p:sp>
      <p:sp>
        <p:nvSpPr>
          <p:cNvPr id="4" name="Pladsholder til tekst 3">
            <a:extLst>
              <a:ext uri="{FF2B5EF4-FFF2-40B4-BE49-F238E27FC236}">
                <a16:creationId xmlns:a16="http://schemas.microsoft.com/office/drawing/2014/main" id="{18CBCED1-E1FA-0C33-A61B-04B7D034B28B}"/>
              </a:ext>
            </a:extLst>
          </p:cNvPr>
          <p:cNvSpPr>
            <a:spLocks noGrp="1"/>
          </p:cNvSpPr>
          <p:nvPr>
            <p:ph type="body" sz="quarter" idx="11"/>
          </p:nvPr>
        </p:nvSpPr>
        <p:spPr/>
        <p:txBody>
          <a:bodyPr/>
          <a:lstStyle/>
          <a:p>
            <a:r>
              <a:rPr lang="da-DK" dirty="0"/>
              <a:t>September 2024</a:t>
            </a:r>
          </a:p>
        </p:txBody>
      </p:sp>
    </p:spTree>
    <p:extLst>
      <p:ext uri="{BB962C8B-B14F-4D97-AF65-F5344CB8AC3E}">
        <p14:creationId xmlns:p14="http://schemas.microsoft.com/office/powerpoint/2010/main" val="3103611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E27E43C-ACFB-21B5-996C-F249FE9F2800}"/>
              </a:ext>
            </a:extLst>
          </p:cNvPr>
          <p:cNvSpPr>
            <a:spLocks noGrp="1"/>
          </p:cNvSpPr>
          <p:nvPr>
            <p:ph type="body" sz="quarter" idx="14"/>
          </p:nvPr>
        </p:nvSpPr>
        <p:spPr/>
        <p:txBody>
          <a:bodyPr/>
          <a:lstStyle/>
          <a:p>
            <a:pPr>
              <a:lnSpc>
                <a:spcPct val="107000"/>
              </a:lnSpc>
              <a:spcAft>
                <a:spcPts val="800"/>
              </a:spcAft>
            </a:pPr>
            <a:r>
              <a:rPr lang="da-DK" sz="1800" dirty="0">
                <a:effectLst/>
                <a:latin typeface="+mn-lt"/>
                <a:ea typeface="Calibri" panose="020F0502020204030204" pitchFamily="34" charset="0"/>
                <a:cs typeface="Times New Roman" panose="02020603050405020304" pitchFamily="18" charset="0"/>
              </a:rPr>
              <a:t>Køge Kommune arbejder med en individuel og helhedsorienteret tilgang til veteraner og deres pårørende</a:t>
            </a:r>
            <a:r>
              <a:rPr lang="da-DK" sz="1800" dirty="0">
                <a:latin typeface="Calibri" panose="020F0502020204030204" pitchFamily="34" charset="0"/>
                <a:ea typeface="Calibri" panose="020F0502020204030204" pitchFamily="34" charset="0"/>
                <a:cs typeface="Times New Roman" panose="02020603050405020304" pitchFamily="18" charset="0"/>
              </a:rPr>
              <a:t>:</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3" name="Pladsholder til indhold 2">
            <a:extLst>
              <a:ext uri="{FF2B5EF4-FFF2-40B4-BE49-F238E27FC236}">
                <a16:creationId xmlns:a16="http://schemas.microsoft.com/office/drawing/2014/main" id="{B6C433BE-9644-12DA-BED5-AA9479BE4047}"/>
              </a:ext>
            </a:extLst>
          </p:cNvPr>
          <p:cNvSpPr>
            <a:spLocks noGrp="1"/>
          </p:cNvSpPr>
          <p:nvPr>
            <p:ph sz="quarter" idx="15"/>
          </p:nvPr>
        </p:nvSpPr>
        <p:spPr>
          <a:xfrm>
            <a:off x="6723017" y="260294"/>
            <a:ext cx="5390606" cy="5479199"/>
          </a:xfrm>
        </p:spPr>
        <p:txBody>
          <a:bodyPr/>
          <a:lstStyle/>
          <a:p>
            <a:pPr>
              <a:lnSpc>
                <a:spcPct val="107000"/>
              </a:lnSpc>
              <a:spcAft>
                <a:spcPts val="800"/>
              </a:spcAft>
            </a:pPr>
            <a:r>
              <a:rPr lang="da-DK" sz="1800" dirty="0">
                <a:latin typeface="Calibri" panose="020F0502020204030204" pitchFamily="34" charset="0"/>
                <a:ea typeface="Calibri" panose="020F0502020204030204" pitchFamily="34" charset="0"/>
                <a:cs typeface="Times New Roman" panose="02020603050405020304" pitchFamily="18" charset="0"/>
              </a:rPr>
              <a:t>(</a:t>
            </a:r>
            <a:r>
              <a:rPr lang="da-DK" sz="1800" dirty="0">
                <a:ea typeface="Calibri" panose="020F0502020204030204" pitchFamily="34" charset="0"/>
                <a:cs typeface="Times New Roman" panose="02020603050405020304" pitchFamily="18" charset="0"/>
              </a:rPr>
              <a:t>F</a:t>
            </a:r>
            <a:r>
              <a:rPr lang="da-DK" sz="1800" dirty="0">
                <a:latin typeface="+mn-lt"/>
                <a:ea typeface="Calibri" panose="020F0502020204030204" pitchFamily="34" charset="0"/>
                <a:cs typeface="Times New Roman" panose="02020603050405020304" pitchFamily="18" charset="0"/>
              </a:rPr>
              <a:t>å) Veteraner, der ikke ønsker hjælp eller kontakt med hverken kommune eller eks. Veterancenteret. </a:t>
            </a:r>
          </a:p>
          <a:p>
            <a:pPr marL="457189" lvl="1" indent="0">
              <a:lnSpc>
                <a:spcPct val="107000"/>
              </a:lnSpc>
              <a:spcAft>
                <a:spcPts val="800"/>
              </a:spcAft>
              <a:buNone/>
            </a:pPr>
            <a:r>
              <a:rPr lang="da-DK" sz="1800" dirty="0">
                <a:solidFill>
                  <a:schemeClr val="bg1"/>
                </a:solidFill>
                <a:cs typeface="Times New Roman" panose="02020603050405020304" pitchFamily="18" charset="0"/>
              </a:rPr>
              <a:t>=&gt; Kommunen tilbyder opsøgende kontakt, og er klar med indsats, når veteran og pårørende er klar.</a:t>
            </a:r>
          </a:p>
          <a:p>
            <a:pPr>
              <a:lnSpc>
                <a:spcPct val="107000"/>
              </a:lnSpc>
              <a:spcAft>
                <a:spcPts val="800"/>
              </a:spcAft>
            </a:pPr>
            <a:r>
              <a:rPr lang="da-DK" sz="1800" dirty="0">
                <a:latin typeface="+mn-lt"/>
                <a:ea typeface="Calibri" panose="020F0502020204030204" pitchFamily="34" charset="0"/>
                <a:cs typeface="Times New Roman" panose="02020603050405020304" pitchFamily="18" charset="0"/>
              </a:rPr>
              <a:t>(Flere) Veteraner og deres pårørende med større fysiske, psykiske og eller socialeudfordringer. </a:t>
            </a:r>
          </a:p>
          <a:p>
            <a:pPr marL="457189" lvl="1" indent="0">
              <a:lnSpc>
                <a:spcPct val="107000"/>
              </a:lnSpc>
              <a:spcAft>
                <a:spcPts val="800"/>
              </a:spcAft>
              <a:buNone/>
            </a:pPr>
            <a:r>
              <a:rPr lang="da-DK" sz="1800" dirty="0">
                <a:solidFill>
                  <a:schemeClr val="bg1"/>
                </a:solidFill>
                <a:cs typeface="Times New Roman" panose="02020603050405020304" pitchFamily="18" charset="0"/>
              </a:rPr>
              <a:t>=&gt; Kommunen tilbyder dels egne indsatser, men koordinerer også indsats på tværs af sektorer mv. </a:t>
            </a:r>
          </a:p>
          <a:p>
            <a:pPr>
              <a:lnSpc>
                <a:spcPct val="107000"/>
              </a:lnSpc>
              <a:spcAft>
                <a:spcPts val="800"/>
              </a:spcAft>
            </a:pPr>
            <a:r>
              <a:rPr lang="da-DK" sz="1800" dirty="0">
                <a:latin typeface="+mn-lt"/>
                <a:ea typeface="Calibri" panose="020F0502020204030204" pitchFamily="34" charset="0"/>
                <a:cs typeface="Times New Roman" panose="02020603050405020304" pitchFamily="18" charset="0"/>
              </a:rPr>
              <a:t>(Flest) Veteraner og deres pårørende med ingen eller få udfordringer, der dog kan rammes af livskriser eller senfølger. </a:t>
            </a:r>
          </a:p>
          <a:p>
            <a:pPr marL="457189" lvl="1" indent="0">
              <a:lnSpc>
                <a:spcPct val="107000"/>
              </a:lnSpc>
              <a:spcAft>
                <a:spcPts val="800"/>
              </a:spcAft>
              <a:buNone/>
            </a:pPr>
            <a:r>
              <a:rPr lang="da-DK" sz="1800" dirty="0">
                <a:solidFill>
                  <a:schemeClr val="bg1"/>
                </a:solidFill>
                <a:cs typeface="Times New Roman" panose="02020603050405020304" pitchFamily="18" charset="0"/>
              </a:rPr>
              <a:t>=&gt; Kommunen står klar med evt. forebyggende- og tidlige indsatser samt råd og vejledning.</a:t>
            </a:r>
          </a:p>
          <a:p>
            <a:endParaRPr lang="da-DK" dirty="0"/>
          </a:p>
        </p:txBody>
      </p:sp>
      <p:sp>
        <p:nvSpPr>
          <p:cNvPr id="4" name="Titel 3">
            <a:extLst>
              <a:ext uri="{FF2B5EF4-FFF2-40B4-BE49-F238E27FC236}">
                <a16:creationId xmlns:a16="http://schemas.microsoft.com/office/drawing/2014/main" id="{80CB7AAA-79AA-9C03-399B-4392AF505A22}"/>
              </a:ext>
            </a:extLst>
          </p:cNvPr>
          <p:cNvSpPr>
            <a:spLocks noGrp="1"/>
          </p:cNvSpPr>
          <p:nvPr>
            <p:ph type="title"/>
          </p:nvPr>
        </p:nvSpPr>
        <p:spPr/>
        <p:txBody>
          <a:bodyPr/>
          <a:lstStyle/>
          <a:p>
            <a:r>
              <a:rPr lang="da-DK" dirty="0"/>
              <a:t>Tilgang</a:t>
            </a:r>
          </a:p>
        </p:txBody>
      </p:sp>
    </p:spTree>
    <p:extLst>
      <p:ext uri="{BB962C8B-B14F-4D97-AF65-F5344CB8AC3E}">
        <p14:creationId xmlns:p14="http://schemas.microsoft.com/office/powerpoint/2010/main" val="258834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E30F0-701F-F315-C2B6-AE264AAD9A2A}"/>
              </a:ext>
            </a:extLst>
          </p:cNvPr>
          <p:cNvSpPr>
            <a:spLocks noGrp="1"/>
          </p:cNvSpPr>
          <p:nvPr>
            <p:ph type="ctrTitle"/>
          </p:nvPr>
        </p:nvSpPr>
        <p:spPr/>
        <p:txBody>
          <a:bodyPr>
            <a:normAutofit/>
          </a:bodyPr>
          <a:lstStyle/>
          <a:p>
            <a:pPr algn="l"/>
            <a:r>
              <a:rPr lang="da-DK" sz="2800" b="0" i="1" u="none" strike="noStrike" baseline="0" dirty="0">
                <a:solidFill>
                  <a:srgbClr val="000000"/>
                </a:solidFill>
                <a:latin typeface="Calibri" panose="020F0502020204030204" pitchFamily="34" charset="0"/>
              </a:rPr>
              <a:t>Veteraner forstås som personer, der har været udsendt i mindst én international operation. Veteraner kan dermed </a:t>
            </a:r>
            <a:r>
              <a:rPr lang="da-DK" sz="2800" b="0" i="1" dirty="0">
                <a:solidFill>
                  <a:srgbClr val="000000"/>
                </a:solidFill>
                <a:latin typeface="Calibri" panose="020F0502020204030204" pitchFamily="34" charset="0"/>
              </a:rPr>
              <a:t>være såvel soldater som politi, sundhedspersonale og  andre faggrupper.  </a:t>
            </a:r>
          </a:p>
        </p:txBody>
      </p:sp>
      <p:sp>
        <p:nvSpPr>
          <p:cNvPr id="3" name="Undertitel 2">
            <a:extLst>
              <a:ext uri="{FF2B5EF4-FFF2-40B4-BE49-F238E27FC236}">
                <a16:creationId xmlns:a16="http://schemas.microsoft.com/office/drawing/2014/main" id="{841D7E6B-AAF1-52FA-9442-20BB5FE3DE09}"/>
              </a:ext>
            </a:extLst>
          </p:cNvPr>
          <p:cNvSpPr>
            <a:spLocks noGrp="1"/>
          </p:cNvSpPr>
          <p:nvPr>
            <p:ph type="subTitle" idx="1"/>
          </p:nvPr>
        </p:nvSpPr>
        <p:spPr/>
        <p:txBody>
          <a:bodyPr/>
          <a:lstStyle/>
          <a:p>
            <a:r>
              <a:rPr lang="da-DK" sz="1000" dirty="0"/>
              <a:t>Kilde: Veterancenteret</a:t>
            </a:r>
          </a:p>
        </p:txBody>
      </p:sp>
      <p:sp>
        <p:nvSpPr>
          <p:cNvPr id="4" name="Pladsholder til tekst 3">
            <a:extLst>
              <a:ext uri="{FF2B5EF4-FFF2-40B4-BE49-F238E27FC236}">
                <a16:creationId xmlns:a16="http://schemas.microsoft.com/office/drawing/2014/main" id="{54A0AE17-B3D2-F411-B7FA-CE53CCDAA5FA}"/>
              </a:ext>
            </a:extLst>
          </p:cNvPr>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312235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FEE9DA9-84E1-A5D6-43B8-EFE9D5E04BAE}"/>
              </a:ext>
            </a:extLst>
          </p:cNvPr>
          <p:cNvSpPr>
            <a:spLocks noGrp="1"/>
          </p:cNvSpPr>
          <p:nvPr>
            <p:ph idx="13"/>
          </p:nvPr>
        </p:nvSpPr>
        <p:spPr>
          <a:xfrm>
            <a:off x="356419" y="1259457"/>
            <a:ext cx="10515600" cy="5159272"/>
          </a:xfrm>
        </p:spPr>
        <p:txBody>
          <a:bodyPr/>
          <a:lstStyle/>
          <a:p>
            <a:r>
              <a:rPr lang="da-DK" dirty="0"/>
              <a:t>Med strategien ønsker Køge Kommune at anerkende veteraners bidrag og styrke indsatsen for dem og deres pårørende. </a:t>
            </a:r>
          </a:p>
          <a:p>
            <a:r>
              <a:rPr lang="da-DK" dirty="0"/>
              <a:t>Ligesom alle andre ønsker veteraner og deres pårørende også at leve et meningsfuldt liv på egne betingelser - uanset hvor i livet man er. Langt de fleste veteraner kommer heldigvis styrket tilbage fra en udsendelse, og har gavn af et stærkt fællesskab, netværk og ressourcer. Denne strategi er rettet mod alle veteraner, men rækker særligt ud til de veteraner, der efter hjemsendelse har svært ved at komme videre i livet på grund af eks. fysiske, sociale eller psykiske mén. </a:t>
            </a:r>
          </a:p>
          <a:p>
            <a:r>
              <a:rPr lang="da-DK" dirty="0"/>
              <a:t>Køge Kommunes første veteranstrategi fra 2017 pejlede imod Danmarks gældende Veteranpolitik fra 2016. Verden har ændret sig siden, så med denne strategi sætter Køge Kommune en ny retning på indsatsen for veteranområdet i Køge Kommune. </a:t>
            </a:r>
          </a:p>
          <a:p>
            <a:r>
              <a:rPr lang="da-DK" dirty="0"/>
              <a:t>Strategien peger på følgende:</a:t>
            </a:r>
          </a:p>
          <a:p>
            <a:pPr marL="742939" lvl="1" indent="-285750">
              <a:buFont typeface="Arial" panose="020B0604020202020204" pitchFamily="34" charset="0"/>
              <a:buChar char="•"/>
            </a:pPr>
            <a:r>
              <a:rPr lang="da-DK" dirty="0"/>
              <a:t>Styrket behov for samarbejde med lokale og nationale aktører på veteranområdet.</a:t>
            </a:r>
          </a:p>
          <a:p>
            <a:pPr marL="742939" lvl="1" indent="-285750">
              <a:buFont typeface="Arial" panose="020B0604020202020204" pitchFamily="34" charset="0"/>
              <a:buChar char="•"/>
            </a:pPr>
            <a:r>
              <a:rPr lang="da-DK" dirty="0"/>
              <a:t>Behov for særlig viden om og kontakt til veteraner og deres pårørende. </a:t>
            </a:r>
          </a:p>
          <a:p>
            <a:pPr marL="742939" lvl="1" indent="-285750">
              <a:buFont typeface="Arial" panose="020B0604020202020204" pitchFamily="34" charset="0"/>
              <a:buChar char="•"/>
            </a:pPr>
            <a:r>
              <a:rPr lang="da-DK" dirty="0"/>
              <a:t>Behov for særlig viden om PTSD området.</a:t>
            </a:r>
          </a:p>
          <a:p>
            <a:pPr marL="742939" lvl="1" indent="-285750">
              <a:buFont typeface="Arial" panose="020B0604020202020204" pitchFamily="34" charset="0"/>
              <a:buChar char="•"/>
            </a:pPr>
            <a:r>
              <a:rPr lang="da-DK" dirty="0"/>
              <a:t>Fortsat stærkt, fagligt kommunalt myndighedssamarbejde og videndelingsnetværk.</a:t>
            </a:r>
          </a:p>
          <a:p>
            <a:pPr marL="742939" lvl="1" indent="-285750">
              <a:buFont typeface="Arial" panose="020B0604020202020204" pitchFamily="34" charset="0"/>
              <a:buChar char="•"/>
            </a:pPr>
            <a:r>
              <a:rPr lang="da-DK" dirty="0"/>
              <a:t>Fortsat relevante og målrettede tilbud og indsatser til veteraner og deres pårørende.</a:t>
            </a:r>
          </a:p>
          <a:p>
            <a:pPr marL="742939" lvl="1" indent="-285750">
              <a:buFont typeface="Arial" panose="020B0604020202020204" pitchFamily="34" charset="0"/>
              <a:buChar char="•"/>
            </a:pPr>
            <a:r>
              <a:rPr lang="da-DK" dirty="0"/>
              <a:t>Fortsat samarbejde med Veterancenteret i Ringsted om specialiseret rådgivning og tilbud. </a:t>
            </a:r>
          </a:p>
          <a:p>
            <a:r>
              <a:rPr lang="da-DK" dirty="0"/>
              <a:t>Strategien binder dermed behov for særlig viden om veteraner og PTSD området sammen med stærkt kommunalt myndighedsarbejde, og inviterer til styrket samarbejde med lokale og nationale aktører på veteranområdet. Denne strategi skal ses i sammenhæng til kommunens øvrige strategier og politikker, der omfatter, og har betydning for veteraner og deres pårørende.</a:t>
            </a:r>
          </a:p>
        </p:txBody>
      </p:sp>
      <p:sp>
        <p:nvSpPr>
          <p:cNvPr id="3" name="Titel 2">
            <a:extLst>
              <a:ext uri="{FF2B5EF4-FFF2-40B4-BE49-F238E27FC236}">
                <a16:creationId xmlns:a16="http://schemas.microsoft.com/office/drawing/2014/main" id="{89AACD9A-9F94-9C9E-10FA-F5C5AD790A3E}"/>
              </a:ext>
            </a:extLst>
          </p:cNvPr>
          <p:cNvSpPr>
            <a:spLocks noGrp="1"/>
          </p:cNvSpPr>
          <p:nvPr>
            <p:ph type="title"/>
          </p:nvPr>
        </p:nvSpPr>
        <p:spPr/>
        <p:txBody>
          <a:bodyPr/>
          <a:lstStyle/>
          <a:p>
            <a:r>
              <a:rPr lang="da-DK" dirty="0"/>
              <a:t>Indledning</a:t>
            </a:r>
          </a:p>
        </p:txBody>
      </p:sp>
    </p:spTree>
    <p:extLst>
      <p:ext uri="{BB962C8B-B14F-4D97-AF65-F5344CB8AC3E}">
        <p14:creationId xmlns:p14="http://schemas.microsoft.com/office/powerpoint/2010/main" val="172948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6FBFA0-5FEF-A3F7-44B0-82019C0F1E6F}"/>
              </a:ext>
            </a:extLst>
          </p:cNvPr>
          <p:cNvSpPr>
            <a:spLocks noGrp="1"/>
          </p:cNvSpPr>
          <p:nvPr>
            <p:ph type="title"/>
          </p:nvPr>
        </p:nvSpPr>
        <p:spPr>
          <a:xfrm>
            <a:off x="382638" y="527167"/>
            <a:ext cx="10515600" cy="1325563"/>
          </a:xfrm>
        </p:spPr>
        <p:txBody>
          <a:bodyPr/>
          <a:lstStyle/>
          <a:p>
            <a:r>
              <a:rPr lang="da-DK" sz="4400" dirty="0"/>
              <a:t>Køge Kommunes veteranstrategi</a:t>
            </a:r>
          </a:p>
        </p:txBody>
      </p:sp>
      <p:graphicFrame>
        <p:nvGraphicFramePr>
          <p:cNvPr id="4" name="Pladsholder til SmartArt 3">
            <a:extLst>
              <a:ext uri="{FF2B5EF4-FFF2-40B4-BE49-F238E27FC236}">
                <a16:creationId xmlns:a16="http://schemas.microsoft.com/office/drawing/2014/main" id="{DD7A37D8-6072-445E-8974-4EE4C6DEED8C}"/>
              </a:ext>
            </a:extLst>
          </p:cNvPr>
          <p:cNvGraphicFramePr>
            <a:graphicFrameLocks noGrp="1"/>
          </p:cNvGraphicFramePr>
          <p:nvPr>
            <p:ph type="dgm" sz="quarter" idx="14"/>
            <p:extLst>
              <p:ext uri="{D42A27DB-BD31-4B8C-83A1-F6EECF244321}">
                <p14:modId xmlns:p14="http://schemas.microsoft.com/office/powerpoint/2010/main" val="2266277621"/>
              </p:ext>
            </p:extLst>
          </p:nvPr>
        </p:nvGraphicFramePr>
        <p:xfrm>
          <a:off x="382638" y="685801"/>
          <a:ext cx="11652608" cy="5650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Følg kontur">
            <a:extLst>
              <a:ext uri="{FF2B5EF4-FFF2-40B4-BE49-F238E27FC236}">
                <a16:creationId xmlns:a16="http://schemas.microsoft.com/office/drawing/2014/main" id="{FED2C02C-051B-DA8D-7FF0-412BB3EFEE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09862" y="2439988"/>
            <a:ext cx="1282700" cy="989012"/>
          </a:xfrm>
          <a:prstGeom prst="rect">
            <a:avLst/>
          </a:prstGeom>
        </p:spPr>
      </p:pic>
      <p:pic>
        <p:nvPicPr>
          <p:cNvPr id="9" name="Grafik 8" descr="Puslespilsbrikker kontur">
            <a:extLst>
              <a:ext uri="{FF2B5EF4-FFF2-40B4-BE49-F238E27FC236}">
                <a16:creationId xmlns:a16="http://schemas.microsoft.com/office/drawing/2014/main" id="{502B5CCB-FBD2-1DB7-30A1-0DA371B0E6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34025" y="2119313"/>
            <a:ext cx="1727200" cy="1460500"/>
          </a:xfrm>
          <a:prstGeom prst="rect">
            <a:avLst/>
          </a:prstGeom>
        </p:spPr>
      </p:pic>
      <p:pic>
        <p:nvPicPr>
          <p:cNvPr id="11" name="Grafik 10" descr="Atom kontur">
            <a:extLst>
              <a:ext uri="{FF2B5EF4-FFF2-40B4-BE49-F238E27FC236}">
                <a16:creationId xmlns:a16="http://schemas.microsoft.com/office/drawing/2014/main" id="{92BC8A16-DBEB-C7C2-8868-E0A91509DC7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29943" y="2355851"/>
            <a:ext cx="1295400" cy="1130299"/>
          </a:xfrm>
          <a:prstGeom prst="rect">
            <a:avLst/>
          </a:prstGeom>
        </p:spPr>
      </p:pic>
      <p:pic>
        <p:nvPicPr>
          <p:cNvPr id="13" name="Grafik 12" descr="Skål med massiv udfyldning">
            <a:extLst>
              <a:ext uri="{FF2B5EF4-FFF2-40B4-BE49-F238E27FC236}">
                <a16:creationId xmlns:a16="http://schemas.microsoft.com/office/drawing/2014/main" id="{4C5A2F70-EAE0-E4F4-EE06-E17194C5FD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67092" y="2550261"/>
            <a:ext cx="1029552" cy="1029552"/>
          </a:xfrm>
          <a:prstGeom prst="rect">
            <a:avLst/>
          </a:prstGeom>
        </p:spPr>
      </p:pic>
      <p:sp>
        <p:nvSpPr>
          <p:cNvPr id="16" name="Tekstfelt 15">
            <a:extLst>
              <a:ext uri="{FF2B5EF4-FFF2-40B4-BE49-F238E27FC236}">
                <a16:creationId xmlns:a16="http://schemas.microsoft.com/office/drawing/2014/main" id="{84749556-EB97-B066-5392-5BB1FFED2094}"/>
              </a:ext>
            </a:extLst>
          </p:cNvPr>
          <p:cNvSpPr txBox="1"/>
          <p:nvPr/>
        </p:nvSpPr>
        <p:spPr>
          <a:xfrm>
            <a:off x="7829943" y="3989271"/>
            <a:ext cx="1339849" cy="646331"/>
          </a:xfrm>
          <a:prstGeom prst="rect">
            <a:avLst/>
          </a:prstGeom>
        </p:spPr>
        <p:txBody>
          <a:bodyPr wrap="square" rtlCol="0">
            <a:spAutoFit/>
          </a:bodyPr>
          <a:lstStyle/>
          <a:p>
            <a:pPr algn="ctr"/>
            <a:r>
              <a:rPr lang="da-DK" dirty="0">
                <a:solidFill>
                  <a:prstClr val="white"/>
                </a:solidFill>
                <a:latin typeface="Verdana"/>
              </a:rPr>
              <a:t>Tilbud og indsatser</a:t>
            </a:r>
          </a:p>
        </p:txBody>
      </p:sp>
      <p:pic>
        <p:nvPicPr>
          <p:cNvPr id="18" name="Billede 17" descr="Bygning med massiv udfyldning">
            <a:extLst>
              <a:ext uri="{FF2B5EF4-FFF2-40B4-BE49-F238E27FC236}">
                <a16:creationId xmlns:a16="http://schemas.microsoft.com/office/drawing/2014/main" id="{007B3E59-E6E4-4737-3186-241E88A80D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0090018" y="2392071"/>
            <a:ext cx="1133954" cy="1133954"/>
          </a:xfrm>
          <a:prstGeom prst="rect">
            <a:avLst/>
          </a:prstGeom>
        </p:spPr>
      </p:pic>
    </p:spTree>
    <p:extLst>
      <p:ext uri="{BB962C8B-B14F-4D97-AF65-F5344CB8AC3E}">
        <p14:creationId xmlns:p14="http://schemas.microsoft.com/office/powerpoint/2010/main" val="159060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A8999B-1D9B-42C7-8A63-C6589C1B33D8}"/>
              </a:ext>
            </a:extLst>
          </p:cNvPr>
          <p:cNvSpPr>
            <a:spLocks noGrp="1"/>
          </p:cNvSpPr>
          <p:nvPr>
            <p:ph type="title"/>
          </p:nvPr>
        </p:nvSpPr>
        <p:spPr/>
        <p:txBody>
          <a:bodyPr/>
          <a:lstStyle/>
          <a:p>
            <a:r>
              <a:rPr lang="da-DK" dirty="0"/>
              <a:t>Anerkendelse og samarbejde til gavn for veteran og pårørende </a:t>
            </a:r>
          </a:p>
        </p:txBody>
      </p:sp>
      <p:pic>
        <p:nvPicPr>
          <p:cNvPr id="4" name="Pladsholder til SmartArt 3" descr="Skål med massiv udfyldning">
            <a:extLst>
              <a:ext uri="{FF2B5EF4-FFF2-40B4-BE49-F238E27FC236}">
                <a16:creationId xmlns:a16="http://schemas.microsoft.com/office/drawing/2014/main" id="{4F1FF04A-41F7-5000-0B49-63670A8E3DC5}"/>
              </a:ext>
            </a:extLst>
          </p:cNvPr>
          <p:cNvPicPr>
            <a:picLocks noGrp="1" noChangeAspect="1"/>
          </p:cNvPicPr>
          <p:nvPr>
            <p:ph type="dgm" sz="quarter" idx="1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74141" y="2723479"/>
            <a:ext cx="1396105" cy="1030313"/>
          </a:xfrm>
          <a:prstGeom prst="rect">
            <a:avLst/>
          </a:prstGeom>
        </p:spPr>
      </p:pic>
      <p:sp>
        <p:nvSpPr>
          <p:cNvPr id="7" name="Tekstfelt 6">
            <a:extLst>
              <a:ext uri="{FF2B5EF4-FFF2-40B4-BE49-F238E27FC236}">
                <a16:creationId xmlns:a16="http://schemas.microsoft.com/office/drawing/2014/main" id="{A04B3457-8158-D29C-89AA-259659214336}"/>
              </a:ext>
            </a:extLst>
          </p:cNvPr>
          <p:cNvSpPr txBox="1"/>
          <p:nvPr/>
        </p:nvSpPr>
        <p:spPr>
          <a:xfrm>
            <a:off x="912263" y="4029991"/>
            <a:ext cx="1719859" cy="1200329"/>
          </a:xfrm>
          <a:prstGeom prst="rect">
            <a:avLst/>
          </a:prstGeom>
        </p:spPr>
        <p:txBody>
          <a:bodyPr wrap="square" rtlCol="0">
            <a:spAutoFit/>
          </a:bodyPr>
          <a:lstStyle/>
          <a:p>
            <a:pPr algn="ctr"/>
            <a:r>
              <a:rPr lang="da-DK" dirty="0">
                <a:solidFill>
                  <a:srgbClr val="293952"/>
                </a:solidFill>
              </a:rPr>
              <a:t>Sammen med veteranen og pårørende </a:t>
            </a:r>
          </a:p>
        </p:txBody>
      </p:sp>
      <p:sp>
        <p:nvSpPr>
          <p:cNvPr id="10" name="Tekstfelt 9">
            <a:extLst>
              <a:ext uri="{FF2B5EF4-FFF2-40B4-BE49-F238E27FC236}">
                <a16:creationId xmlns:a16="http://schemas.microsoft.com/office/drawing/2014/main" id="{6229DCC1-EA17-18F0-7018-E2B10C528301}"/>
              </a:ext>
            </a:extLst>
          </p:cNvPr>
          <p:cNvSpPr txBox="1"/>
          <p:nvPr/>
        </p:nvSpPr>
        <p:spPr>
          <a:xfrm>
            <a:off x="3187700" y="2351632"/>
            <a:ext cx="7684319" cy="4801314"/>
          </a:xfrm>
          <a:prstGeom prst="rect">
            <a:avLst/>
          </a:prstGeom>
        </p:spPr>
        <p:txBody>
          <a:bodyPr wrap="square" rtlCol="0">
            <a:spAutoFit/>
          </a:bodyPr>
          <a:lstStyle/>
          <a:p>
            <a:pPr algn="l"/>
            <a:endParaRPr lang="da-DK" dirty="0">
              <a:solidFill>
                <a:srgbClr val="293952"/>
              </a:solidFill>
            </a:endParaRPr>
          </a:p>
          <a:p>
            <a:pPr algn="l"/>
            <a:r>
              <a:rPr lang="da-DK" dirty="0">
                <a:solidFill>
                  <a:srgbClr val="293952"/>
                </a:solidFill>
              </a:rPr>
              <a:t>Køge Kommune anerkender veteranernes bidrag og ønsker at  styrke samarbejdet med lokale og nationale aktører på veteranområdet for at støtte arbejdet med veteraner og deres pårørende:</a:t>
            </a:r>
            <a:endParaRPr lang="da-DK" dirty="0"/>
          </a:p>
          <a:p>
            <a:pPr algn="l"/>
            <a:endParaRPr lang="da-DK" dirty="0">
              <a:solidFill>
                <a:srgbClr val="293952"/>
              </a:solidFill>
            </a:endParaRPr>
          </a:p>
          <a:p>
            <a:pPr marL="342900" indent="-342900">
              <a:buFont typeface="+mj-lt"/>
              <a:buAutoNum type="arabicPeriod"/>
            </a:pPr>
            <a:r>
              <a:rPr lang="da-DK" dirty="0">
                <a:solidFill>
                  <a:srgbClr val="293952"/>
                </a:solidFill>
              </a:rPr>
              <a:t>Køge Kommune ønsker at samarbejde med og støtte det frivillige arbejde i foreninger og i virksomheder, organisationer og netværk mv. - både lokalt og nationalt.</a:t>
            </a:r>
          </a:p>
          <a:p>
            <a:pPr marL="342900" indent="-342900">
              <a:buFont typeface="+mj-lt"/>
              <a:buAutoNum type="arabicPeriod"/>
            </a:pPr>
            <a:r>
              <a:rPr lang="da-DK" dirty="0">
                <a:solidFill>
                  <a:srgbClr val="293952"/>
                </a:solidFill>
              </a:rPr>
              <a:t>Køge Kommune anerkender veteranernes bidrag, og markerer den Nationale Flagdag d. 5. september. </a:t>
            </a:r>
          </a:p>
          <a:p>
            <a:endParaRPr lang="da-DK" dirty="0">
              <a:solidFill>
                <a:srgbClr val="293952"/>
              </a:solidFill>
            </a:endParaRPr>
          </a:p>
          <a:p>
            <a:pPr algn="l"/>
            <a:r>
              <a:rPr lang="da-DK" dirty="0">
                <a:solidFill>
                  <a:srgbClr val="293952"/>
                </a:solidFill>
              </a:rPr>
              <a:t>Fælles mål er at anerkende veteraners bidrag og høste ressourcer hos de mange, der ønsker at bidrage til og støtte veteraner og pårørende.</a:t>
            </a:r>
          </a:p>
          <a:p>
            <a:pPr algn="l"/>
            <a:endParaRPr lang="da-DK" dirty="0">
              <a:solidFill>
                <a:srgbClr val="293952"/>
              </a:solidFill>
            </a:endParaRPr>
          </a:p>
          <a:p>
            <a:pPr algn="l"/>
            <a:endParaRPr lang="da-DK" dirty="0">
              <a:solidFill>
                <a:srgbClr val="293952"/>
              </a:solidFill>
            </a:endParaRPr>
          </a:p>
        </p:txBody>
      </p:sp>
    </p:spTree>
    <p:extLst>
      <p:ext uri="{BB962C8B-B14F-4D97-AF65-F5344CB8AC3E}">
        <p14:creationId xmlns:p14="http://schemas.microsoft.com/office/powerpoint/2010/main" val="2150429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B008B-274F-C35A-8E29-ECB667E35E85}"/>
              </a:ext>
            </a:extLst>
          </p:cNvPr>
          <p:cNvSpPr>
            <a:spLocks noGrp="1"/>
          </p:cNvSpPr>
          <p:nvPr>
            <p:ph type="title"/>
          </p:nvPr>
        </p:nvSpPr>
        <p:spPr/>
        <p:txBody>
          <a:bodyPr/>
          <a:lstStyle/>
          <a:p>
            <a:r>
              <a:rPr lang="da-DK" dirty="0"/>
              <a:t>Særlig viden om veteraner og PTSD området </a:t>
            </a:r>
          </a:p>
        </p:txBody>
      </p:sp>
      <p:pic>
        <p:nvPicPr>
          <p:cNvPr id="4" name="Pladsholder til SmartArt 3" descr="Følg kontur">
            <a:extLst>
              <a:ext uri="{FF2B5EF4-FFF2-40B4-BE49-F238E27FC236}">
                <a16:creationId xmlns:a16="http://schemas.microsoft.com/office/drawing/2014/main" id="{90554B82-2826-66A5-3123-1C86014C4972}"/>
              </a:ext>
            </a:extLst>
          </p:cNvPr>
          <p:cNvPicPr>
            <a:picLocks noGrp="1" noChangeAspect="1"/>
          </p:cNvPicPr>
          <p:nvPr>
            <p:ph type="dgm" sz="quarter" idx="1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0490" y="2701970"/>
            <a:ext cx="1140823" cy="1112384"/>
          </a:xfrm>
          <a:prstGeom prst="rect">
            <a:avLst/>
          </a:prstGeom>
        </p:spPr>
      </p:pic>
      <p:sp>
        <p:nvSpPr>
          <p:cNvPr id="5" name="Tekstfelt 4">
            <a:extLst>
              <a:ext uri="{FF2B5EF4-FFF2-40B4-BE49-F238E27FC236}">
                <a16:creationId xmlns:a16="http://schemas.microsoft.com/office/drawing/2014/main" id="{8CE6F8F4-6DC1-143C-F331-838E9F268C46}"/>
              </a:ext>
            </a:extLst>
          </p:cNvPr>
          <p:cNvSpPr txBox="1"/>
          <p:nvPr/>
        </p:nvSpPr>
        <p:spPr>
          <a:xfrm>
            <a:off x="853438" y="3996860"/>
            <a:ext cx="1854926" cy="923330"/>
          </a:xfrm>
          <a:prstGeom prst="rect">
            <a:avLst/>
          </a:prstGeom>
        </p:spPr>
        <p:txBody>
          <a:bodyPr wrap="square" rtlCol="0">
            <a:spAutoFit/>
          </a:bodyPr>
          <a:lstStyle/>
          <a:p>
            <a:pPr algn="ctr"/>
            <a:r>
              <a:rPr lang="da-DK" dirty="0">
                <a:solidFill>
                  <a:srgbClr val="293952"/>
                </a:solidFill>
              </a:rPr>
              <a:t>Særlig viden om veteraner og PTSD</a:t>
            </a:r>
          </a:p>
        </p:txBody>
      </p:sp>
      <p:sp>
        <p:nvSpPr>
          <p:cNvPr id="6" name="Tekstfelt 5">
            <a:extLst>
              <a:ext uri="{FF2B5EF4-FFF2-40B4-BE49-F238E27FC236}">
                <a16:creationId xmlns:a16="http://schemas.microsoft.com/office/drawing/2014/main" id="{5DFCD1CA-0652-F8DE-4C9D-3CB87E6B8462}"/>
              </a:ext>
            </a:extLst>
          </p:cNvPr>
          <p:cNvSpPr txBox="1"/>
          <p:nvPr/>
        </p:nvSpPr>
        <p:spPr>
          <a:xfrm>
            <a:off x="3241488" y="2528433"/>
            <a:ext cx="8546281" cy="3970318"/>
          </a:xfrm>
          <a:prstGeom prst="rect">
            <a:avLst/>
          </a:prstGeom>
        </p:spPr>
        <p:txBody>
          <a:bodyPr wrap="square" rtlCol="0">
            <a:spAutoFit/>
          </a:bodyPr>
          <a:lstStyle/>
          <a:p>
            <a:r>
              <a:rPr lang="da-DK" dirty="0">
                <a:solidFill>
                  <a:srgbClr val="293952"/>
                </a:solidFill>
              </a:rPr>
              <a:t>Køge Kommune ønsker at styrke brobygningen mellem veteraner og deres pårørende og kommunen. Herudover er der behov for særligt fokus på PTSD området – ikke blot for veteraner og deres pårørende, men også for andre borgergrupper:</a:t>
            </a:r>
          </a:p>
          <a:p>
            <a:endParaRPr lang="da-DK" dirty="0">
              <a:solidFill>
                <a:srgbClr val="293952"/>
              </a:solidFill>
            </a:endParaRPr>
          </a:p>
          <a:p>
            <a:pPr lvl="1"/>
            <a:r>
              <a:rPr lang="da-DK" dirty="0">
                <a:solidFill>
                  <a:srgbClr val="293952"/>
                </a:solidFill>
              </a:rPr>
              <a:t>3. Der er behov for styrke den relations- og tillidsbaserede kontakt til veteraner og deres pårørende – eks. gennem en peer-peer baseret tilgang. </a:t>
            </a:r>
          </a:p>
          <a:p>
            <a:endParaRPr lang="da-DK" dirty="0">
              <a:solidFill>
                <a:srgbClr val="293952"/>
              </a:solidFill>
            </a:endParaRPr>
          </a:p>
          <a:p>
            <a:pPr lvl="1"/>
            <a:r>
              <a:rPr lang="da-DK" dirty="0">
                <a:solidFill>
                  <a:srgbClr val="293952"/>
                </a:solidFill>
              </a:rPr>
              <a:t>4. Der er behov for et særligt fokus på PTSD området for at styrke tidlig </a:t>
            </a:r>
            <a:r>
              <a:rPr lang="da-DK">
                <a:solidFill>
                  <a:srgbClr val="293952"/>
                </a:solidFill>
              </a:rPr>
              <a:t>opsporing, indsats- </a:t>
            </a:r>
            <a:r>
              <a:rPr lang="da-DK" dirty="0">
                <a:solidFill>
                  <a:srgbClr val="293952"/>
                </a:solidFill>
              </a:rPr>
              <a:t>og forebyggelsesmuligheder, og sikre en generel videndeling, rådgivning og sparring om og med de mange borgere, der lider af PTSD.</a:t>
            </a:r>
          </a:p>
          <a:p>
            <a:pPr marL="285750" indent="-285750">
              <a:buFont typeface="Arial" panose="020B0604020202020204" pitchFamily="34" charset="0"/>
              <a:buChar char="•"/>
            </a:pPr>
            <a:endParaRPr lang="da-DK" dirty="0">
              <a:solidFill>
                <a:srgbClr val="293952"/>
              </a:solidFill>
            </a:endParaRPr>
          </a:p>
        </p:txBody>
      </p:sp>
    </p:spTree>
    <p:extLst>
      <p:ext uri="{BB962C8B-B14F-4D97-AF65-F5344CB8AC3E}">
        <p14:creationId xmlns:p14="http://schemas.microsoft.com/office/powerpoint/2010/main" val="312196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74EED-D73A-1B80-3D3D-32A7BD22FF6C}"/>
              </a:ext>
            </a:extLst>
          </p:cNvPr>
          <p:cNvSpPr>
            <a:spLocks noGrp="1"/>
          </p:cNvSpPr>
          <p:nvPr>
            <p:ph type="title"/>
          </p:nvPr>
        </p:nvSpPr>
        <p:spPr/>
        <p:txBody>
          <a:bodyPr/>
          <a:lstStyle/>
          <a:p>
            <a:r>
              <a:rPr lang="da-DK" dirty="0"/>
              <a:t>Myndighed og samarbejde</a:t>
            </a:r>
          </a:p>
        </p:txBody>
      </p:sp>
      <p:pic>
        <p:nvPicPr>
          <p:cNvPr id="4" name="Pladsholder til SmartArt 3" descr="Puslespilsbrikker kontur">
            <a:extLst>
              <a:ext uri="{FF2B5EF4-FFF2-40B4-BE49-F238E27FC236}">
                <a16:creationId xmlns:a16="http://schemas.microsoft.com/office/drawing/2014/main" id="{AB53DC5F-0144-3E37-0E52-F34DE9546B21}"/>
              </a:ext>
            </a:extLst>
          </p:cNvPr>
          <p:cNvPicPr>
            <a:picLocks noGrp="1" noChangeAspect="1"/>
          </p:cNvPicPr>
          <p:nvPr>
            <p:ph type="dgm" sz="quarter" idx="1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794" y="2514600"/>
            <a:ext cx="1275806" cy="1193800"/>
          </a:xfrm>
          <a:prstGeom prst="rect">
            <a:avLst/>
          </a:prstGeom>
        </p:spPr>
      </p:pic>
      <p:sp>
        <p:nvSpPr>
          <p:cNvPr id="5" name="Tekstfelt 4">
            <a:extLst>
              <a:ext uri="{FF2B5EF4-FFF2-40B4-BE49-F238E27FC236}">
                <a16:creationId xmlns:a16="http://schemas.microsoft.com/office/drawing/2014/main" id="{1B489117-0931-AF15-EFC5-76DF2E270B27}"/>
              </a:ext>
            </a:extLst>
          </p:cNvPr>
          <p:cNvSpPr txBox="1"/>
          <p:nvPr/>
        </p:nvSpPr>
        <p:spPr>
          <a:xfrm>
            <a:off x="654594" y="3890665"/>
            <a:ext cx="1624149" cy="923330"/>
          </a:xfrm>
          <a:prstGeom prst="rect">
            <a:avLst/>
          </a:prstGeom>
        </p:spPr>
        <p:txBody>
          <a:bodyPr wrap="square" rtlCol="0">
            <a:spAutoFit/>
          </a:bodyPr>
          <a:lstStyle/>
          <a:p>
            <a:pPr algn="ctr"/>
            <a:r>
              <a:rPr lang="da-DK" dirty="0">
                <a:solidFill>
                  <a:srgbClr val="293952"/>
                </a:solidFill>
              </a:rPr>
              <a:t>Myndighed og samarbejde</a:t>
            </a:r>
          </a:p>
        </p:txBody>
      </p:sp>
      <p:sp>
        <p:nvSpPr>
          <p:cNvPr id="6" name="Tekstfelt 5">
            <a:extLst>
              <a:ext uri="{FF2B5EF4-FFF2-40B4-BE49-F238E27FC236}">
                <a16:creationId xmlns:a16="http://schemas.microsoft.com/office/drawing/2014/main" id="{BB39CB6D-E043-D1A6-E7A6-1EE7C7C39D09}"/>
              </a:ext>
            </a:extLst>
          </p:cNvPr>
          <p:cNvSpPr txBox="1"/>
          <p:nvPr/>
        </p:nvSpPr>
        <p:spPr>
          <a:xfrm>
            <a:off x="2973250" y="2664938"/>
            <a:ext cx="7785100" cy="4801314"/>
          </a:xfrm>
          <a:prstGeom prst="rect">
            <a:avLst/>
          </a:prstGeom>
        </p:spPr>
        <p:txBody>
          <a:bodyPr wrap="square" rtlCol="0">
            <a:spAutoFit/>
          </a:bodyPr>
          <a:lstStyle/>
          <a:p>
            <a:r>
              <a:rPr lang="da-DK" dirty="0">
                <a:solidFill>
                  <a:srgbClr val="293952"/>
                </a:solidFill>
              </a:rPr>
              <a:t>Køge Kommune ønsker et fortsat stærkt, fagligt kommunalt myndighedssamarbejde og videndelingsnetværk:</a:t>
            </a:r>
          </a:p>
          <a:p>
            <a:endParaRPr lang="da-DK" dirty="0">
              <a:solidFill>
                <a:srgbClr val="293952"/>
              </a:solidFill>
            </a:endParaRPr>
          </a:p>
          <a:p>
            <a:pPr lvl="1"/>
            <a:r>
              <a:rPr lang="da-DK" dirty="0">
                <a:solidFill>
                  <a:srgbClr val="293952"/>
                </a:solidFill>
              </a:rPr>
              <a:t>5. De kommunale ressourcepersoner er placeret på nøgleområder i kommunen på både voksen- og børneområdet. Ressourcepersonerne har myndighedsansvar,  særlige viden om veteraner, og sikrer koordineret, rettidig og helhedsorienteret indsats i sager, der hjælper veteran og pårørende videre i livet.</a:t>
            </a:r>
          </a:p>
          <a:p>
            <a:endParaRPr lang="da-DK" dirty="0">
              <a:solidFill>
                <a:srgbClr val="293952"/>
              </a:solidFill>
            </a:endParaRPr>
          </a:p>
          <a:p>
            <a:pPr lvl="1"/>
            <a:r>
              <a:rPr lang="da-DK" dirty="0">
                <a:solidFill>
                  <a:srgbClr val="293952"/>
                </a:solidFill>
              </a:rPr>
              <a:t>6. Ressourcepersonerne er vejvisere til kommunale, regionale og nationale indsatser og tilbud til veteraner og pårørende og brobyggere til særlige aktører på veteranområdet – lokalt og nationalt. </a:t>
            </a:r>
          </a:p>
          <a:p>
            <a:pPr algn="l"/>
            <a:endParaRPr lang="da-DK" dirty="0">
              <a:solidFill>
                <a:srgbClr val="293952"/>
              </a:solidFill>
            </a:endParaRPr>
          </a:p>
          <a:p>
            <a:pPr algn="l"/>
            <a:endParaRPr lang="da-DK" dirty="0">
              <a:solidFill>
                <a:srgbClr val="293952"/>
              </a:solidFill>
            </a:endParaRPr>
          </a:p>
          <a:p>
            <a:pPr algn="l"/>
            <a:endParaRPr lang="da-DK" dirty="0">
              <a:solidFill>
                <a:srgbClr val="293952"/>
              </a:solidFill>
            </a:endParaRPr>
          </a:p>
        </p:txBody>
      </p:sp>
    </p:spTree>
    <p:extLst>
      <p:ext uri="{BB962C8B-B14F-4D97-AF65-F5344CB8AC3E}">
        <p14:creationId xmlns:p14="http://schemas.microsoft.com/office/powerpoint/2010/main" val="60537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45766-61D1-C0F9-2CDB-CD734753C806}"/>
              </a:ext>
            </a:extLst>
          </p:cNvPr>
          <p:cNvSpPr>
            <a:spLocks noGrp="1"/>
          </p:cNvSpPr>
          <p:nvPr>
            <p:ph type="title"/>
          </p:nvPr>
        </p:nvSpPr>
        <p:spPr/>
        <p:txBody>
          <a:bodyPr/>
          <a:lstStyle/>
          <a:p>
            <a:r>
              <a:rPr lang="da-DK" dirty="0"/>
              <a:t>Tilbud og indsatser</a:t>
            </a:r>
          </a:p>
        </p:txBody>
      </p:sp>
      <p:pic>
        <p:nvPicPr>
          <p:cNvPr id="4" name="Pladsholder til SmartArt 3" descr="Atom kontur">
            <a:extLst>
              <a:ext uri="{FF2B5EF4-FFF2-40B4-BE49-F238E27FC236}">
                <a16:creationId xmlns:a16="http://schemas.microsoft.com/office/drawing/2014/main" id="{D1A46A2B-115E-A960-EEAE-EA5C679AA7DB}"/>
              </a:ext>
            </a:extLst>
          </p:cNvPr>
          <p:cNvPicPr>
            <a:picLocks noGrp="1" noChangeAspect="1"/>
          </p:cNvPicPr>
          <p:nvPr>
            <p:ph type="dgm" sz="quarter" idx="1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900" y="2971800"/>
            <a:ext cx="914400" cy="914400"/>
          </a:xfrm>
          <a:prstGeom prst="rect">
            <a:avLst/>
          </a:prstGeom>
        </p:spPr>
      </p:pic>
      <p:sp>
        <p:nvSpPr>
          <p:cNvPr id="5" name="Tekstfelt 4">
            <a:extLst>
              <a:ext uri="{FF2B5EF4-FFF2-40B4-BE49-F238E27FC236}">
                <a16:creationId xmlns:a16="http://schemas.microsoft.com/office/drawing/2014/main" id="{D856E3EF-C3CE-BD27-01B9-3F4B92EF8948}"/>
              </a:ext>
            </a:extLst>
          </p:cNvPr>
          <p:cNvSpPr txBox="1"/>
          <p:nvPr/>
        </p:nvSpPr>
        <p:spPr>
          <a:xfrm>
            <a:off x="539750" y="4020760"/>
            <a:ext cx="1790700" cy="646331"/>
          </a:xfrm>
          <a:prstGeom prst="rect">
            <a:avLst/>
          </a:prstGeom>
        </p:spPr>
        <p:txBody>
          <a:bodyPr wrap="square" rtlCol="0">
            <a:spAutoFit/>
          </a:bodyPr>
          <a:lstStyle/>
          <a:p>
            <a:pPr algn="ctr"/>
            <a:r>
              <a:rPr lang="da-DK" dirty="0">
                <a:solidFill>
                  <a:srgbClr val="293952"/>
                </a:solidFill>
              </a:rPr>
              <a:t>Tilbud og indsatser</a:t>
            </a:r>
          </a:p>
        </p:txBody>
      </p:sp>
      <p:sp>
        <p:nvSpPr>
          <p:cNvPr id="7" name="Tekstfelt 6">
            <a:extLst>
              <a:ext uri="{FF2B5EF4-FFF2-40B4-BE49-F238E27FC236}">
                <a16:creationId xmlns:a16="http://schemas.microsoft.com/office/drawing/2014/main" id="{F4251260-5D4C-9CD3-39A8-6CCDDC2A2ABC}"/>
              </a:ext>
            </a:extLst>
          </p:cNvPr>
          <p:cNvSpPr txBox="1"/>
          <p:nvPr/>
        </p:nvSpPr>
        <p:spPr>
          <a:xfrm>
            <a:off x="3407591" y="2728098"/>
            <a:ext cx="6489700" cy="3970318"/>
          </a:xfrm>
          <a:prstGeom prst="rect">
            <a:avLst/>
          </a:prstGeom>
        </p:spPr>
        <p:txBody>
          <a:bodyPr wrap="square" rtlCol="0">
            <a:spAutoFit/>
          </a:bodyPr>
          <a:lstStyle/>
          <a:p>
            <a:r>
              <a:rPr lang="da-DK" dirty="0">
                <a:solidFill>
                  <a:srgbClr val="293952"/>
                </a:solidFill>
              </a:rPr>
              <a:t>Køge Kommune ønsker fortsat at tilbyde relevante og målrettede tilbud og indsatser til veteraner og deres pårørende:</a:t>
            </a:r>
          </a:p>
          <a:p>
            <a:endParaRPr lang="da-DK" dirty="0">
              <a:solidFill>
                <a:srgbClr val="293952"/>
              </a:solidFill>
            </a:endParaRPr>
          </a:p>
          <a:p>
            <a:pPr lvl="1"/>
            <a:r>
              <a:rPr lang="da-DK" dirty="0">
                <a:solidFill>
                  <a:srgbClr val="293952"/>
                </a:solidFill>
              </a:rPr>
              <a:t>7. Veteraner og pårørende kan sammen med andre af kommunens borgere have gavn af tilbud og indsatser indenfor bl.a. følgende områder:</a:t>
            </a:r>
          </a:p>
          <a:p>
            <a:pPr lvl="1"/>
            <a:r>
              <a:rPr lang="da-DK" dirty="0">
                <a:solidFill>
                  <a:srgbClr val="293952"/>
                </a:solidFill>
              </a:rPr>
              <a:t>Sundhed og rusmidler, job og uddannelse, bolig, hjælpemidler og transport, forebyggelse af sociale udfordringer, mentor, tilbud til børn og familier, genoptræning og behandling og akuttilbud. </a:t>
            </a:r>
          </a:p>
          <a:p>
            <a:pPr algn="l"/>
            <a:endParaRPr lang="da-DK" dirty="0">
              <a:solidFill>
                <a:srgbClr val="293952"/>
              </a:solidFill>
            </a:endParaRPr>
          </a:p>
          <a:p>
            <a:pPr algn="l"/>
            <a:r>
              <a:rPr lang="da-DK" dirty="0">
                <a:solidFill>
                  <a:srgbClr val="293952"/>
                </a:solidFill>
              </a:rPr>
              <a:t>  </a:t>
            </a:r>
          </a:p>
          <a:p>
            <a:pPr algn="l"/>
            <a:endParaRPr lang="da-DK" dirty="0">
              <a:solidFill>
                <a:srgbClr val="293952"/>
              </a:solidFill>
            </a:endParaRPr>
          </a:p>
        </p:txBody>
      </p:sp>
    </p:spTree>
    <p:extLst>
      <p:ext uri="{BB962C8B-B14F-4D97-AF65-F5344CB8AC3E}">
        <p14:creationId xmlns:p14="http://schemas.microsoft.com/office/powerpoint/2010/main" val="1861337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CB61E-6510-FE99-C1F2-C03F17E0BB36}"/>
              </a:ext>
            </a:extLst>
          </p:cNvPr>
          <p:cNvSpPr>
            <a:spLocks noGrp="1"/>
          </p:cNvSpPr>
          <p:nvPr>
            <p:ph type="title"/>
          </p:nvPr>
        </p:nvSpPr>
        <p:spPr/>
        <p:txBody>
          <a:bodyPr/>
          <a:lstStyle/>
          <a:p>
            <a:r>
              <a:rPr lang="da-DK" dirty="0"/>
              <a:t>Samarbejde med Veterancenteret om viden og tilbud</a:t>
            </a:r>
          </a:p>
        </p:txBody>
      </p:sp>
      <p:pic>
        <p:nvPicPr>
          <p:cNvPr id="4" name="Billede 17" descr="Bygning med massiv udfyldning">
            <a:extLst>
              <a:ext uri="{FF2B5EF4-FFF2-40B4-BE49-F238E27FC236}">
                <a16:creationId xmlns:a16="http://schemas.microsoft.com/office/drawing/2014/main" id="{1AF18C0C-74E6-2133-277B-0B472F0051E3}"/>
              </a:ext>
            </a:extLst>
          </p:cNvPr>
          <p:cNvPicPr>
            <a:picLocks noGrp="1" noChangeAspect="1"/>
          </p:cNvPicPr>
          <p:nvPr>
            <p:ph type="dgm" sz="quarter" idx="1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2050" y="2971800"/>
            <a:ext cx="914400" cy="914400"/>
          </a:xfrm>
          <a:prstGeom prst="rect">
            <a:avLst/>
          </a:prstGeom>
        </p:spPr>
      </p:pic>
      <p:sp>
        <p:nvSpPr>
          <p:cNvPr id="5" name="Tekstfelt 4">
            <a:extLst>
              <a:ext uri="{FF2B5EF4-FFF2-40B4-BE49-F238E27FC236}">
                <a16:creationId xmlns:a16="http://schemas.microsoft.com/office/drawing/2014/main" id="{976ABD53-0804-7994-02B7-87341A3ACD74}"/>
              </a:ext>
            </a:extLst>
          </p:cNvPr>
          <p:cNvSpPr txBox="1"/>
          <p:nvPr/>
        </p:nvSpPr>
        <p:spPr>
          <a:xfrm>
            <a:off x="533400" y="3975100"/>
            <a:ext cx="2171700" cy="1200329"/>
          </a:xfrm>
          <a:prstGeom prst="rect">
            <a:avLst/>
          </a:prstGeom>
        </p:spPr>
        <p:txBody>
          <a:bodyPr wrap="square" rtlCol="0">
            <a:spAutoFit/>
          </a:bodyPr>
          <a:lstStyle/>
          <a:p>
            <a:pPr algn="ctr"/>
            <a:r>
              <a:rPr lang="da-DK" dirty="0">
                <a:solidFill>
                  <a:srgbClr val="293952"/>
                </a:solidFill>
              </a:rPr>
              <a:t>Samarbejde med veterancenteret om viden og tilbud</a:t>
            </a:r>
          </a:p>
        </p:txBody>
      </p:sp>
      <p:sp>
        <p:nvSpPr>
          <p:cNvPr id="6" name="Tekstfelt 5">
            <a:extLst>
              <a:ext uri="{FF2B5EF4-FFF2-40B4-BE49-F238E27FC236}">
                <a16:creationId xmlns:a16="http://schemas.microsoft.com/office/drawing/2014/main" id="{77254D9D-622C-936A-4505-46D6DEFAC4DC}"/>
              </a:ext>
            </a:extLst>
          </p:cNvPr>
          <p:cNvSpPr txBox="1"/>
          <p:nvPr/>
        </p:nvSpPr>
        <p:spPr>
          <a:xfrm>
            <a:off x="3485028" y="2481729"/>
            <a:ext cx="7176995" cy="3693319"/>
          </a:xfrm>
          <a:prstGeom prst="rect">
            <a:avLst/>
          </a:prstGeom>
        </p:spPr>
        <p:txBody>
          <a:bodyPr wrap="square" rtlCol="0">
            <a:spAutoFit/>
          </a:bodyPr>
          <a:lstStyle/>
          <a:p>
            <a:r>
              <a:rPr lang="da-DK" dirty="0">
                <a:solidFill>
                  <a:srgbClr val="293952"/>
                </a:solidFill>
              </a:rPr>
              <a:t>Køge Kommune ønsker fortsat samarbejde med Veterancenteret i Ringsted om specialiseret rådgivning og tilbud. Samarbejdsaftalen med Veterancenteret er en hjørnesten i kommunens arbejde med veteraner: </a:t>
            </a:r>
          </a:p>
          <a:p>
            <a:pPr algn="l"/>
            <a:endParaRPr lang="da-DK" dirty="0">
              <a:solidFill>
                <a:srgbClr val="293952"/>
              </a:solidFill>
            </a:endParaRPr>
          </a:p>
          <a:p>
            <a:pPr lvl="1"/>
            <a:r>
              <a:rPr lang="da-DK" dirty="0">
                <a:solidFill>
                  <a:srgbClr val="293952"/>
                </a:solidFill>
              </a:rPr>
              <a:t>8. Samarbejdsaftalen giver adgang til Veterancenterets rådgivning, særtilbud og specialviden på området. Veteraner og pårørende i Køge får del i en specialiseret og målrettet indsats - udelukkende sammen med andre i samme situation og med samme baggrund.</a:t>
            </a:r>
          </a:p>
          <a:p>
            <a:pPr lvl="1"/>
            <a:endParaRPr lang="da-DK" dirty="0">
              <a:solidFill>
                <a:srgbClr val="293952"/>
              </a:solidFill>
            </a:endParaRPr>
          </a:p>
          <a:p>
            <a:pPr lvl="1"/>
            <a:endParaRPr lang="da-DK" dirty="0">
              <a:solidFill>
                <a:srgbClr val="293952"/>
              </a:solidFill>
            </a:endParaRPr>
          </a:p>
          <a:p>
            <a:pPr algn="l"/>
            <a:endParaRPr lang="da-DK" dirty="0">
              <a:solidFill>
                <a:srgbClr val="293952"/>
              </a:solidFill>
            </a:endParaRPr>
          </a:p>
        </p:txBody>
      </p:sp>
    </p:spTree>
    <p:extLst>
      <p:ext uri="{BB962C8B-B14F-4D97-AF65-F5344CB8AC3E}">
        <p14:creationId xmlns:p14="http://schemas.microsoft.com/office/powerpoint/2010/main" val="2438497788"/>
      </p:ext>
    </p:extLst>
  </p:cSld>
  <p:clrMapOvr>
    <a:masterClrMapping/>
  </p:clrMapOvr>
</p:sld>
</file>

<file path=ppt/theme/theme1.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teranstrategi for Køge KOmmune" id="{89938C6C-D0E6-4B8E-BE0C-9E9290100686}" vid="{B1AA9D80-D280-466A-B646-640D4732DD6C}"/>
    </a:ext>
  </a:extLst>
</a:theme>
</file>

<file path=ppt/theme/theme2.xml><?xml version="1.0" encoding="utf-8"?>
<a:theme xmlns:a="http://schemas.openxmlformats.org/drawingml/2006/main" name="1_Forsider">
  <a:themeElements>
    <a:clrScheme name="KK skabelon">
      <a:dk1>
        <a:sysClr val="windowText" lastClr="000000"/>
      </a:dk1>
      <a:lt1>
        <a:sysClr val="window" lastClr="FFFFFF"/>
      </a:lt1>
      <a:dk2>
        <a:srgbClr val="44546A"/>
      </a:dk2>
      <a:lt2>
        <a:srgbClr val="E7E6E6"/>
      </a:lt2>
      <a:accent1>
        <a:srgbClr val="64DF95"/>
      </a:accent1>
      <a:accent2>
        <a:srgbClr val="C5E4EE"/>
      </a:accent2>
      <a:accent3>
        <a:srgbClr val="008562"/>
      </a:accent3>
      <a:accent4>
        <a:srgbClr val="FFE293"/>
      </a:accent4>
      <a:accent5>
        <a:srgbClr val="7A054A"/>
      </a:accent5>
      <a:accent6>
        <a:srgbClr val="E53C65"/>
      </a:accent6>
      <a:hlink>
        <a:srgbClr val="3E6F84"/>
      </a:hlink>
      <a:folHlink>
        <a:srgbClr val="954F72"/>
      </a:folHlink>
    </a:clrScheme>
    <a:fontScheme name="Verdana K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teranstrategi for Køge KOmmune" id="{89938C6C-D0E6-4B8E-BE0C-9E9290100686}" vid="{62CA25D2-A716-4EBD-A6EE-BC31A0B4BFED}"/>
    </a:ext>
  </a:extLst>
</a:theme>
</file>

<file path=ppt/theme/theme3.xml><?xml version="1.0" encoding="utf-8"?>
<a:theme xmlns:a="http://schemas.openxmlformats.org/drawingml/2006/main" name="1_Indhold">
  <a:themeElements>
    <a:clrScheme name="KK skabelon">
      <a:dk1>
        <a:srgbClr val="44546A"/>
      </a:dk1>
      <a:lt1>
        <a:sysClr val="window" lastClr="FFFFFF"/>
      </a:lt1>
      <a:dk2>
        <a:srgbClr val="44546A"/>
      </a:dk2>
      <a:lt2>
        <a:srgbClr val="E7E6E6"/>
      </a:lt2>
      <a:accent1>
        <a:srgbClr val="64DF95"/>
      </a:accent1>
      <a:accent2>
        <a:srgbClr val="C5E4EE"/>
      </a:accent2>
      <a:accent3>
        <a:srgbClr val="44546A"/>
      </a:accent3>
      <a:accent4>
        <a:srgbClr val="FFE293"/>
      </a:accent4>
      <a:accent5>
        <a:srgbClr val="7A054A"/>
      </a:accent5>
      <a:accent6>
        <a:srgbClr val="E53C65"/>
      </a:accent6>
      <a:hlink>
        <a:srgbClr val="3E6F84"/>
      </a:hlink>
      <a:folHlink>
        <a:srgbClr val="E53C65"/>
      </a:folHlink>
    </a:clrScheme>
    <a:fontScheme name="Verdana K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a:solidFill>
              <a:srgbClr val="293952"/>
            </a:solidFill>
          </a:defRPr>
        </a:defPPr>
      </a:lstStyle>
    </a:txDef>
  </a:objectDefaults>
  <a:extraClrSchemeLst/>
  <a:extLst>
    <a:ext uri="{05A4C25C-085E-4340-85A3-A5531E510DB2}">
      <thm15:themeFamily xmlns:thm15="http://schemas.microsoft.com/office/thememl/2012/main" name="Veteranstrategi for Køge KOmmune" id="{89938C6C-D0E6-4B8E-BE0C-9E9290100686}" vid="{9682D0D8-2582-4CF6-980A-CCDDC6B48A2E}"/>
    </a:ext>
  </a:extLst>
</a:theme>
</file>

<file path=ppt/theme/theme4.xml><?xml version="1.0" encoding="utf-8"?>
<a:theme xmlns:a="http://schemas.openxmlformats.org/drawingml/2006/main" name="2_Forsider">
  <a:themeElements>
    <a:clrScheme name="KK skabelon">
      <a:dk1>
        <a:sysClr val="windowText" lastClr="000000"/>
      </a:dk1>
      <a:lt1>
        <a:sysClr val="window" lastClr="FFFFFF"/>
      </a:lt1>
      <a:dk2>
        <a:srgbClr val="44546A"/>
      </a:dk2>
      <a:lt2>
        <a:srgbClr val="E7E6E6"/>
      </a:lt2>
      <a:accent1>
        <a:srgbClr val="64DF95"/>
      </a:accent1>
      <a:accent2>
        <a:srgbClr val="C5E4EE"/>
      </a:accent2>
      <a:accent3>
        <a:srgbClr val="008562"/>
      </a:accent3>
      <a:accent4>
        <a:srgbClr val="FFE293"/>
      </a:accent4>
      <a:accent5>
        <a:srgbClr val="7A054A"/>
      </a:accent5>
      <a:accent6>
        <a:srgbClr val="E53C65"/>
      </a:accent6>
      <a:hlink>
        <a:srgbClr val="3E6F84"/>
      </a:hlink>
      <a:folHlink>
        <a:srgbClr val="954F72"/>
      </a:folHlink>
    </a:clrScheme>
    <a:fontScheme name="Verdana K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teranstrategi for Køge KOmmune" id="{89938C6C-D0E6-4B8E-BE0C-9E9290100686}" vid="{349661E0-C08D-4008-B08E-88660550A653}"/>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67A2BA553BDB04DA7D41B74FB0AE74D" ma:contentTypeVersion="20" ma:contentTypeDescription="Opret et nyt dokument." ma:contentTypeScope="" ma:versionID="025fe0fa6fcebf21b143a06318f95089">
  <xsd:schema xmlns:xsd="http://www.w3.org/2001/XMLSchema" xmlns:xs="http://www.w3.org/2001/XMLSchema" xmlns:p="http://schemas.microsoft.com/office/2006/metadata/properties" xmlns:ns2="36bbf17c-f230-4682-977f-ea3a453e8856" xmlns:ns3="17a2fe24-27c9-4b94-a9d1-26b69d83e7c6" targetNamespace="http://schemas.microsoft.com/office/2006/metadata/properties" ma:root="true" ma:fieldsID="ee48a7e567af8367a91003efe5643cf5" ns2:_="" ns3:_="">
    <xsd:import namespace="36bbf17c-f230-4682-977f-ea3a453e8856"/>
    <xsd:import namespace="17a2fe24-27c9-4b94-a9d1-26b69d83e7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f53462c74f7f46398f3feb9e78983638" minOccurs="0"/>
                <xsd:element ref="ns3:TaxCatchAll"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bbf17c-f230-4682-977f-ea3a453e88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f53462c74f7f46398f3feb9e78983638" ma:index="12" nillable="true" ma:taxonomy="true" ma:internalName="f53462c74f7f46398f3feb9e78983638" ma:taxonomyFieldName="Tags" ma:displayName="Tags" ma:default="" ma:fieldId="{f53462c7-4f7f-4639-8f3f-eb9e78983638}" ma:sspId="bec6cc7a-72f5-44c6-a715-960c3ddb5750" ma:termSetId="d64a9505-cfcd-4d2e-9e88-8521f43efb18" ma:anchorId="00000000-0000-0000-0000-000000000000" ma:open="false" ma:isKeyword="false">
      <xsd:complexType>
        <xsd:sequence>
          <xsd:element ref="pc:Terms" minOccurs="0" maxOccurs="1"/>
        </xsd:sequence>
      </xsd:complex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ledmærker" ma:readOnly="false" ma:fieldId="{5cf76f15-5ced-4ddc-b409-7134ff3c332f}" ma:taxonomyMulti="true" ma:sspId="bec6cc7a-72f5-44c6-a715-960c3ddb57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a2fe24-27c9-4b94-a9d1-26b69d83e7c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50c7090-4862-4b74-95e7-bc894b4798f6}" ma:internalName="TaxCatchAll" ma:showField="CatchAllData" ma:web="17a2fe24-27c9-4b94-a9d1-26b69d83e7c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bbf17c-f230-4682-977f-ea3a453e8856">
      <Terms xmlns="http://schemas.microsoft.com/office/infopath/2007/PartnerControls"/>
    </lcf76f155ced4ddcb4097134ff3c332f>
    <TaxCatchAll xmlns="17a2fe24-27c9-4b94-a9d1-26b69d83e7c6" xsi:nil="true"/>
    <f53462c74f7f46398f3feb9e78983638 xmlns="36bbf17c-f230-4682-977f-ea3a453e8856">
      <Terms xmlns="http://schemas.microsoft.com/office/infopath/2007/PartnerControls"/>
    </f53462c74f7f46398f3feb9e78983638>
  </documentManagement>
</p:properties>
</file>

<file path=customXml/itemProps1.xml><?xml version="1.0" encoding="utf-8"?>
<ds:datastoreItem xmlns:ds="http://schemas.openxmlformats.org/officeDocument/2006/customXml" ds:itemID="{FCC17859-BEE9-47AB-AEBB-D6B1B6A3B32A}">
  <ds:schemaRefs>
    <ds:schemaRef ds:uri="http://schemas.microsoft.com/sharepoint/v3/contenttype/forms"/>
  </ds:schemaRefs>
</ds:datastoreItem>
</file>

<file path=customXml/itemProps2.xml><?xml version="1.0" encoding="utf-8"?>
<ds:datastoreItem xmlns:ds="http://schemas.openxmlformats.org/officeDocument/2006/customXml" ds:itemID="{CC842759-B902-47EE-9B16-DF2F23DE9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bbf17c-f230-4682-977f-ea3a453e8856"/>
    <ds:schemaRef ds:uri="17a2fe24-27c9-4b94-a9d1-26b69d83e7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1EBAD8-E589-420B-AF41-011271E0AD5A}">
  <ds:schemaRefs>
    <ds:schemaRef ds:uri="http://schemas.microsoft.com/office/infopath/2007/PartnerControls"/>
    <ds:schemaRef ds:uri="http://purl.org/dc/terms/"/>
    <ds:schemaRef ds:uri="0209e6b0-b857-4313-a73e-75aad59553d7"/>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c02b94f9-6747-4ce6-9509-c89e9bbb60b2"/>
    <ds:schemaRef ds:uri="http://www.w3.org/XML/1998/namespace"/>
    <ds:schemaRef ds:uri="http://purl.org/dc/dcmitype/"/>
    <ds:schemaRef ds:uri="36bbf17c-f230-4682-977f-ea3a453e8856"/>
    <ds:schemaRef ds:uri="17a2fe24-27c9-4b94-a9d1-26b69d83e7c6"/>
  </ds:schemaRefs>
</ds:datastoreItem>
</file>

<file path=docProps/app.xml><?xml version="1.0" encoding="utf-8"?>
<Properties xmlns="http://schemas.openxmlformats.org/officeDocument/2006/extended-properties" xmlns:vt="http://schemas.openxmlformats.org/officeDocument/2006/docPropsVTypes">
  <Template>~ 2016-013041-40 Veteranstrategi for Køge KOmmune 8259858_1_1</Template>
  <TotalTime>3502</TotalTime>
  <Words>956</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Benyttede skrifttyper</vt:lpstr>
      </vt:variant>
      <vt:variant>
        <vt:i4>3</vt:i4>
      </vt:variant>
      <vt:variant>
        <vt:lpstr>Tema</vt:lpstr>
      </vt:variant>
      <vt:variant>
        <vt:i4>4</vt:i4>
      </vt:variant>
      <vt:variant>
        <vt:lpstr>Slidetitler</vt:lpstr>
      </vt:variant>
      <vt:variant>
        <vt:i4>10</vt:i4>
      </vt:variant>
    </vt:vector>
  </HeadingPairs>
  <TitlesOfParts>
    <vt:vector size="17" baseType="lpstr">
      <vt:lpstr>Arial</vt:lpstr>
      <vt:lpstr>Calibri</vt:lpstr>
      <vt:lpstr>Verdana</vt:lpstr>
      <vt:lpstr>Brugerdefineret design</vt:lpstr>
      <vt:lpstr>1_Forsider</vt:lpstr>
      <vt:lpstr>1_Indhold</vt:lpstr>
      <vt:lpstr>2_Forsider</vt:lpstr>
      <vt:lpstr>Veteranstrategi</vt:lpstr>
      <vt:lpstr>Veteraner forstås som personer, der har været udsendt i mindst én international operation. Veteraner kan dermed være såvel soldater som politi, sundhedspersonale og  andre faggrupper.  </vt:lpstr>
      <vt:lpstr>Indledning</vt:lpstr>
      <vt:lpstr>Køge Kommunes veteranstrategi</vt:lpstr>
      <vt:lpstr>Anerkendelse og samarbejde til gavn for veteran og pårørende </vt:lpstr>
      <vt:lpstr>Særlig viden om veteraner og PTSD området </vt:lpstr>
      <vt:lpstr>Myndighed og samarbejde</vt:lpstr>
      <vt:lpstr>Tilbud og indsatser</vt:lpstr>
      <vt:lpstr>Samarbejde med Veterancenteret om viden og tilbud</vt:lpstr>
      <vt:lpstr>Tilgang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Louise Raven</dc:creator>
  <cp:lastModifiedBy>Asger Ledskov</cp:lastModifiedBy>
  <cp:revision>33</cp:revision>
  <dcterms:created xsi:type="dcterms:W3CDTF">2024-08-06T08:50:31Z</dcterms:created>
  <dcterms:modified xsi:type="dcterms:W3CDTF">2024-09-02T08:59:24Z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0x010100467A2BA553BDB04DA7D41B74FB0AE74D</vt:lpwstr>
  </property>
  <property fmtid="{D5CDD505-2E9C-101B-9397-08002B2CF9AE}" pid="3" name="MediaServiceImageTags">
    <vt:lpwstr/>
  </property>
  <property fmtid="{D5CDD505-2E9C-101B-9397-08002B2CF9AE}" pid="4" name="Tags">
    <vt:lpwstr/>
  </property>
</Properties>
</file>